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51" r:id="rId1"/>
  </p:sldMasterIdLst>
  <p:notesMasterIdLst>
    <p:notesMasterId r:id="rId88"/>
  </p:notesMasterIdLst>
  <p:handoutMasterIdLst>
    <p:handoutMasterId r:id="rId89"/>
  </p:handoutMasterIdLst>
  <p:sldIdLst>
    <p:sldId id="256" r:id="rId2"/>
    <p:sldId id="490" r:id="rId3"/>
    <p:sldId id="559" r:id="rId4"/>
    <p:sldId id="1227" r:id="rId5"/>
    <p:sldId id="1146" r:id="rId6"/>
    <p:sldId id="1148" r:id="rId7"/>
    <p:sldId id="1150" r:id="rId8"/>
    <p:sldId id="1149" r:id="rId9"/>
    <p:sldId id="1151" r:id="rId10"/>
    <p:sldId id="1147" r:id="rId11"/>
    <p:sldId id="1152" r:id="rId12"/>
    <p:sldId id="1153" r:id="rId13"/>
    <p:sldId id="1154" r:id="rId14"/>
    <p:sldId id="1155" r:id="rId15"/>
    <p:sldId id="1158" r:id="rId16"/>
    <p:sldId id="1159" r:id="rId17"/>
    <p:sldId id="1160" r:id="rId18"/>
    <p:sldId id="1161" r:id="rId19"/>
    <p:sldId id="1162" r:id="rId20"/>
    <p:sldId id="1163" r:id="rId21"/>
    <p:sldId id="1164" r:id="rId22"/>
    <p:sldId id="1165" r:id="rId23"/>
    <p:sldId id="1166" r:id="rId24"/>
    <p:sldId id="1167" r:id="rId25"/>
    <p:sldId id="1168" r:id="rId26"/>
    <p:sldId id="1169" r:id="rId27"/>
    <p:sldId id="1170" r:id="rId28"/>
    <p:sldId id="1171" r:id="rId29"/>
    <p:sldId id="1174" r:id="rId30"/>
    <p:sldId id="1175" r:id="rId31"/>
    <p:sldId id="1176" r:id="rId32"/>
    <p:sldId id="1177" r:id="rId33"/>
    <p:sldId id="1178" r:id="rId34"/>
    <p:sldId id="1183" r:id="rId35"/>
    <p:sldId id="1179" r:id="rId36"/>
    <p:sldId id="1180" r:id="rId37"/>
    <p:sldId id="1181" r:id="rId38"/>
    <p:sldId id="1182" r:id="rId39"/>
    <p:sldId id="1172" r:id="rId40"/>
    <p:sldId id="1184" r:id="rId41"/>
    <p:sldId id="1185" r:id="rId42"/>
    <p:sldId id="1186" r:id="rId43"/>
    <p:sldId id="1187" r:id="rId44"/>
    <p:sldId id="1188" r:id="rId45"/>
    <p:sldId id="1190" r:id="rId46"/>
    <p:sldId id="1191" r:id="rId47"/>
    <p:sldId id="1192" r:id="rId48"/>
    <p:sldId id="1189" r:id="rId49"/>
    <p:sldId id="1211" r:id="rId50"/>
    <p:sldId id="1212" r:id="rId51"/>
    <p:sldId id="1213" r:id="rId52"/>
    <p:sldId id="1216" r:id="rId53"/>
    <p:sldId id="1218" r:id="rId54"/>
    <p:sldId id="1215" r:id="rId55"/>
    <p:sldId id="1217" r:id="rId56"/>
    <p:sldId id="1219" r:id="rId57"/>
    <p:sldId id="1220" r:id="rId58"/>
    <p:sldId id="1221" r:id="rId59"/>
    <p:sldId id="1222" r:id="rId60"/>
    <p:sldId id="1228" r:id="rId61"/>
    <p:sldId id="1229" r:id="rId62"/>
    <p:sldId id="606" r:id="rId63"/>
    <p:sldId id="613" r:id="rId64"/>
    <p:sldId id="1223" r:id="rId65"/>
    <p:sldId id="1224" r:id="rId66"/>
    <p:sldId id="1198" r:id="rId67"/>
    <p:sldId id="1199" r:id="rId68"/>
    <p:sldId id="1206" r:id="rId69"/>
    <p:sldId id="1202" r:id="rId70"/>
    <p:sldId id="1207" r:id="rId71"/>
    <p:sldId id="1205" r:id="rId72"/>
    <p:sldId id="1208" r:id="rId73"/>
    <p:sldId id="1201" r:id="rId74"/>
    <p:sldId id="1209" r:id="rId75"/>
    <p:sldId id="1225" r:id="rId76"/>
    <p:sldId id="1226" r:id="rId77"/>
    <p:sldId id="1200" r:id="rId78"/>
    <p:sldId id="1203" r:id="rId79"/>
    <p:sldId id="1210" r:id="rId80"/>
    <p:sldId id="1173" r:id="rId81"/>
    <p:sldId id="1197" r:id="rId82"/>
    <p:sldId id="1193" r:id="rId83"/>
    <p:sldId id="1194" r:id="rId84"/>
    <p:sldId id="1195" r:id="rId85"/>
    <p:sldId id="1196" r:id="rId86"/>
    <p:sldId id="494" r:id="rId87"/>
  </p:sldIdLst>
  <p:sldSz cx="12192000" cy="6858000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7818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8A344E1-2593-496F-9ABA-A01EBC04E34B}" v="871" dt="2023-09-26T10:52:12.79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994" autoAdjust="0"/>
    <p:restoredTop sz="88441" autoAdjust="0"/>
  </p:normalViewPr>
  <p:slideViewPr>
    <p:cSldViewPr snapToGrid="0" snapToObjects="1">
      <p:cViewPr varScale="1">
        <p:scale>
          <a:sx n="111" d="100"/>
          <a:sy n="111" d="100"/>
        </p:scale>
        <p:origin x="91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presProps" Target="presProps.xml"/><Relationship Id="rId95" Type="http://schemas.microsoft.com/office/2015/10/relationships/revisionInfo" Target="revisionInfo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notesMaster" Target="notesMasters/notesMaster1.xml"/><Relationship Id="rId9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inney, Zachary Orion" userId="23b90841-6f82-4a8e-9640-99a475f9d973" providerId="ADAL" clId="{BF2B2761-7CBE-40D8-9251-C0B9AE4A1F46}"/>
    <pc:docChg chg="undo custSel addSld delSld modSld sldOrd">
      <pc:chgData name="Binney, Zachary Orion" userId="23b90841-6f82-4a8e-9640-99a475f9d973" providerId="ADAL" clId="{BF2B2761-7CBE-40D8-9251-C0B9AE4A1F46}" dt="2021-10-12T13:16:33.152" v="19517"/>
      <pc:docMkLst>
        <pc:docMk/>
      </pc:docMkLst>
      <pc:sldChg chg="modSp mod">
        <pc:chgData name="Binney, Zachary Orion" userId="23b90841-6f82-4a8e-9640-99a475f9d973" providerId="ADAL" clId="{BF2B2761-7CBE-40D8-9251-C0B9AE4A1F46}" dt="2021-09-28T12:07:06.612" v="25" actId="20577"/>
        <pc:sldMkLst>
          <pc:docMk/>
          <pc:sldMk cId="1598264511" sldId="256"/>
        </pc:sldMkLst>
        <pc:spChg chg="mod">
          <ac:chgData name="Binney, Zachary Orion" userId="23b90841-6f82-4a8e-9640-99a475f9d973" providerId="ADAL" clId="{BF2B2761-7CBE-40D8-9251-C0B9AE4A1F46}" dt="2021-09-28T12:07:06.612" v="25" actId="20577"/>
          <ac:spMkLst>
            <pc:docMk/>
            <pc:sldMk cId="1598264511" sldId="256"/>
            <ac:spMk id="2" creationId="{00000000-0000-0000-0000-000000000000}"/>
          </ac:spMkLst>
        </pc:spChg>
      </pc:sldChg>
      <pc:sldChg chg="del">
        <pc:chgData name="Binney, Zachary Orion" userId="23b90841-6f82-4a8e-9640-99a475f9d973" providerId="ADAL" clId="{BF2B2761-7CBE-40D8-9251-C0B9AE4A1F46}" dt="2021-09-28T12:06:48.087" v="3" actId="47"/>
        <pc:sldMkLst>
          <pc:docMk/>
          <pc:sldMk cId="1136113883" sldId="262"/>
        </pc:sldMkLst>
      </pc:sldChg>
      <pc:sldChg chg="modSp mod">
        <pc:chgData name="Binney, Zachary Orion" userId="23b90841-6f82-4a8e-9640-99a475f9d973" providerId="ADAL" clId="{BF2B2761-7CBE-40D8-9251-C0B9AE4A1F46}" dt="2021-10-01T17:46:56.460" v="19209" actId="20577"/>
        <pc:sldMkLst>
          <pc:docMk/>
          <pc:sldMk cId="4107364091" sldId="490"/>
        </pc:sldMkLst>
        <pc:spChg chg="mod">
          <ac:chgData name="Binney, Zachary Orion" userId="23b90841-6f82-4a8e-9640-99a475f9d973" providerId="ADAL" clId="{BF2B2761-7CBE-40D8-9251-C0B9AE4A1F46}" dt="2021-10-01T17:46:56.460" v="19209" actId="20577"/>
          <ac:spMkLst>
            <pc:docMk/>
            <pc:sldMk cId="4107364091" sldId="490"/>
            <ac:spMk id="4" creationId="{F210F071-98E9-45BF-99C6-2065F7F85F2B}"/>
          </ac:spMkLst>
        </pc:spChg>
        <pc:spChg chg="mod">
          <ac:chgData name="Binney, Zachary Orion" userId="23b90841-6f82-4a8e-9640-99a475f9d973" providerId="ADAL" clId="{BF2B2761-7CBE-40D8-9251-C0B9AE4A1F46}" dt="2021-10-01T17:46:53.053" v="19205" actId="21"/>
          <ac:spMkLst>
            <pc:docMk/>
            <pc:sldMk cId="4107364091" sldId="490"/>
            <ac:spMk id="5" creationId="{00000000-0000-0000-0000-000000000000}"/>
          </ac:spMkLst>
        </pc:spChg>
      </pc:sldChg>
      <pc:sldChg chg="modSp mod">
        <pc:chgData name="Binney, Zachary Orion" userId="23b90841-6f82-4a8e-9640-99a475f9d973" providerId="ADAL" clId="{BF2B2761-7CBE-40D8-9251-C0B9AE4A1F46}" dt="2021-09-28T19:39:34.047" v="974" actId="20577"/>
        <pc:sldMkLst>
          <pc:docMk/>
          <pc:sldMk cId="1111650955" sldId="559"/>
        </pc:sldMkLst>
        <pc:spChg chg="mod">
          <ac:chgData name="Binney, Zachary Orion" userId="23b90841-6f82-4a8e-9640-99a475f9d973" providerId="ADAL" clId="{BF2B2761-7CBE-40D8-9251-C0B9AE4A1F46}" dt="2021-09-28T19:39:34.047" v="974" actId="20577"/>
          <ac:spMkLst>
            <pc:docMk/>
            <pc:sldMk cId="1111650955" sldId="559"/>
            <ac:spMk id="2" creationId="{C69D7D37-6ED5-49EC-A4E2-80F0F01C8DC8}"/>
          </ac:spMkLst>
        </pc:spChg>
      </pc:sldChg>
      <pc:sldChg chg="del">
        <pc:chgData name="Binney, Zachary Orion" userId="23b90841-6f82-4a8e-9640-99a475f9d973" providerId="ADAL" clId="{BF2B2761-7CBE-40D8-9251-C0B9AE4A1F46}" dt="2021-09-28T12:06:48.087" v="3" actId="47"/>
        <pc:sldMkLst>
          <pc:docMk/>
          <pc:sldMk cId="114031130" sldId="586"/>
        </pc:sldMkLst>
      </pc:sldChg>
      <pc:sldChg chg="del">
        <pc:chgData name="Binney, Zachary Orion" userId="23b90841-6f82-4a8e-9640-99a475f9d973" providerId="ADAL" clId="{BF2B2761-7CBE-40D8-9251-C0B9AE4A1F46}" dt="2021-09-28T12:06:48.087" v="3" actId="47"/>
        <pc:sldMkLst>
          <pc:docMk/>
          <pc:sldMk cId="2384624188" sldId="587"/>
        </pc:sldMkLst>
      </pc:sldChg>
      <pc:sldChg chg="del">
        <pc:chgData name="Binney, Zachary Orion" userId="23b90841-6f82-4a8e-9640-99a475f9d973" providerId="ADAL" clId="{BF2B2761-7CBE-40D8-9251-C0B9AE4A1F46}" dt="2021-09-28T12:06:48.087" v="3" actId="47"/>
        <pc:sldMkLst>
          <pc:docMk/>
          <pc:sldMk cId="2272072765" sldId="589"/>
        </pc:sldMkLst>
      </pc:sldChg>
      <pc:sldChg chg="del">
        <pc:chgData name="Binney, Zachary Orion" userId="23b90841-6f82-4a8e-9640-99a475f9d973" providerId="ADAL" clId="{BF2B2761-7CBE-40D8-9251-C0B9AE4A1F46}" dt="2021-09-28T12:06:48.087" v="3" actId="47"/>
        <pc:sldMkLst>
          <pc:docMk/>
          <pc:sldMk cId="3404590521" sldId="590"/>
        </pc:sldMkLst>
      </pc:sldChg>
      <pc:sldChg chg="del">
        <pc:chgData name="Binney, Zachary Orion" userId="23b90841-6f82-4a8e-9640-99a475f9d973" providerId="ADAL" clId="{BF2B2761-7CBE-40D8-9251-C0B9AE4A1F46}" dt="2021-09-28T12:06:48.087" v="3" actId="47"/>
        <pc:sldMkLst>
          <pc:docMk/>
          <pc:sldMk cId="2992907638" sldId="591"/>
        </pc:sldMkLst>
      </pc:sldChg>
      <pc:sldChg chg="del">
        <pc:chgData name="Binney, Zachary Orion" userId="23b90841-6f82-4a8e-9640-99a475f9d973" providerId="ADAL" clId="{BF2B2761-7CBE-40D8-9251-C0B9AE4A1F46}" dt="2021-09-28T12:06:48.087" v="3" actId="47"/>
        <pc:sldMkLst>
          <pc:docMk/>
          <pc:sldMk cId="2784664068" sldId="592"/>
        </pc:sldMkLst>
      </pc:sldChg>
      <pc:sldChg chg="del">
        <pc:chgData name="Binney, Zachary Orion" userId="23b90841-6f82-4a8e-9640-99a475f9d973" providerId="ADAL" clId="{BF2B2761-7CBE-40D8-9251-C0B9AE4A1F46}" dt="2021-09-28T12:06:48.087" v="3" actId="47"/>
        <pc:sldMkLst>
          <pc:docMk/>
          <pc:sldMk cId="3873608612" sldId="593"/>
        </pc:sldMkLst>
      </pc:sldChg>
      <pc:sldChg chg="del">
        <pc:chgData name="Binney, Zachary Orion" userId="23b90841-6f82-4a8e-9640-99a475f9d973" providerId="ADAL" clId="{BF2B2761-7CBE-40D8-9251-C0B9AE4A1F46}" dt="2021-09-28T12:06:48.087" v="3" actId="47"/>
        <pc:sldMkLst>
          <pc:docMk/>
          <pc:sldMk cId="3707684395" sldId="594"/>
        </pc:sldMkLst>
      </pc:sldChg>
      <pc:sldChg chg="del">
        <pc:chgData name="Binney, Zachary Orion" userId="23b90841-6f82-4a8e-9640-99a475f9d973" providerId="ADAL" clId="{BF2B2761-7CBE-40D8-9251-C0B9AE4A1F46}" dt="2021-09-28T12:06:48.087" v="3" actId="47"/>
        <pc:sldMkLst>
          <pc:docMk/>
          <pc:sldMk cId="3976416726" sldId="595"/>
        </pc:sldMkLst>
      </pc:sldChg>
      <pc:sldChg chg="del">
        <pc:chgData name="Binney, Zachary Orion" userId="23b90841-6f82-4a8e-9640-99a475f9d973" providerId="ADAL" clId="{BF2B2761-7CBE-40D8-9251-C0B9AE4A1F46}" dt="2021-09-28T12:06:48.087" v="3" actId="47"/>
        <pc:sldMkLst>
          <pc:docMk/>
          <pc:sldMk cId="2351183781" sldId="596"/>
        </pc:sldMkLst>
      </pc:sldChg>
      <pc:sldChg chg="del">
        <pc:chgData name="Binney, Zachary Orion" userId="23b90841-6f82-4a8e-9640-99a475f9d973" providerId="ADAL" clId="{BF2B2761-7CBE-40D8-9251-C0B9AE4A1F46}" dt="2021-09-28T12:06:48.087" v="3" actId="47"/>
        <pc:sldMkLst>
          <pc:docMk/>
          <pc:sldMk cId="2722534650" sldId="597"/>
        </pc:sldMkLst>
      </pc:sldChg>
      <pc:sldChg chg="del">
        <pc:chgData name="Binney, Zachary Orion" userId="23b90841-6f82-4a8e-9640-99a475f9d973" providerId="ADAL" clId="{BF2B2761-7CBE-40D8-9251-C0B9AE4A1F46}" dt="2021-09-28T12:06:48.087" v="3" actId="47"/>
        <pc:sldMkLst>
          <pc:docMk/>
          <pc:sldMk cId="620768232" sldId="598"/>
        </pc:sldMkLst>
      </pc:sldChg>
      <pc:sldChg chg="del">
        <pc:chgData name="Binney, Zachary Orion" userId="23b90841-6f82-4a8e-9640-99a475f9d973" providerId="ADAL" clId="{BF2B2761-7CBE-40D8-9251-C0B9AE4A1F46}" dt="2021-09-28T12:06:48.087" v="3" actId="47"/>
        <pc:sldMkLst>
          <pc:docMk/>
          <pc:sldMk cId="2590883112" sldId="599"/>
        </pc:sldMkLst>
      </pc:sldChg>
      <pc:sldChg chg="del">
        <pc:chgData name="Binney, Zachary Orion" userId="23b90841-6f82-4a8e-9640-99a475f9d973" providerId="ADAL" clId="{BF2B2761-7CBE-40D8-9251-C0B9AE4A1F46}" dt="2021-09-28T12:06:48.087" v="3" actId="47"/>
        <pc:sldMkLst>
          <pc:docMk/>
          <pc:sldMk cId="1737454678" sldId="600"/>
        </pc:sldMkLst>
      </pc:sldChg>
      <pc:sldChg chg="del">
        <pc:chgData name="Binney, Zachary Orion" userId="23b90841-6f82-4a8e-9640-99a475f9d973" providerId="ADAL" clId="{BF2B2761-7CBE-40D8-9251-C0B9AE4A1F46}" dt="2021-09-28T12:06:48.087" v="3" actId="47"/>
        <pc:sldMkLst>
          <pc:docMk/>
          <pc:sldMk cId="1305118445" sldId="601"/>
        </pc:sldMkLst>
      </pc:sldChg>
      <pc:sldChg chg="del">
        <pc:chgData name="Binney, Zachary Orion" userId="23b90841-6f82-4a8e-9640-99a475f9d973" providerId="ADAL" clId="{BF2B2761-7CBE-40D8-9251-C0B9AE4A1F46}" dt="2021-09-28T12:06:48.087" v="3" actId="47"/>
        <pc:sldMkLst>
          <pc:docMk/>
          <pc:sldMk cId="1983091463" sldId="602"/>
        </pc:sldMkLst>
      </pc:sldChg>
      <pc:sldChg chg="del">
        <pc:chgData name="Binney, Zachary Orion" userId="23b90841-6f82-4a8e-9640-99a475f9d973" providerId="ADAL" clId="{BF2B2761-7CBE-40D8-9251-C0B9AE4A1F46}" dt="2021-09-28T12:06:48.087" v="3" actId="47"/>
        <pc:sldMkLst>
          <pc:docMk/>
          <pc:sldMk cId="826950372" sldId="603"/>
        </pc:sldMkLst>
      </pc:sldChg>
      <pc:sldChg chg="del">
        <pc:chgData name="Binney, Zachary Orion" userId="23b90841-6f82-4a8e-9640-99a475f9d973" providerId="ADAL" clId="{BF2B2761-7CBE-40D8-9251-C0B9AE4A1F46}" dt="2021-09-28T12:06:48.087" v="3" actId="47"/>
        <pc:sldMkLst>
          <pc:docMk/>
          <pc:sldMk cId="3475252455" sldId="604"/>
        </pc:sldMkLst>
      </pc:sldChg>
      <pc:sldChg chg="del">
        <pc:chgData name="Binney, Zachary Orion" userId="23b90841-6f82-4a8e-9640-99a475f9d973" providerId="ADAL" clId="{BF2B2761-7CBE-40D8-9251-C0B9AE4A1F46}" dt="2021-09-28T12:06:48.087" v="3" actId="47"/>
        <pc:sldMkLst>
          <pc:docMk/>
          <pc:sldMk cId="3250492978" sldId="605"/>
        </pc:sldMkLst>
      </pc:sldChg>
      <pc:sldChg chg="del">
        <pc:chgData name="Binney, Zachary Orion" userId="23b90841-6f82-4a8e-9640-99a475f9d973" providerId="ADAL" clId="{BF2B2761-7CBE-40D8-9251-C0B9AE4A1F46}" dt="2021-09-28T12:06:48.087" v="3" actId="47"/>
        <pc:sldMkLst>
          <pc:docMk/>
          <pc:sldMk cId="3290406411" sldId="606"/>
        </pc:sldMkLst>
      </pc:sldChg>
      <pc:sldChg chg="del">
        <pc:chgData name="Binney, Zachary Orion" userId="23b90841-6f82-4a8e-9640-99a475f9d973" providerId="ADAL" clId="{BF2B2761-7CBE-40D8-9251-C0B9AE4A1F46}" dt="2021-09-28T12:06:48.087" v="3" actId="47"/>
        <pc:sldMkLst>
          <pc:docMk/>
          <pc:sldMk cId="3214207380" sldId="607"/>
        </pc:sldMkLst>
      </pc:sldChg>
      <pc:sldChg chg="del">
        <pc:chgData name="Binney, Zachary Orion" userId="23b90841-6f82-4a8e-9640-99a475f9d973" providerId="ADAL" clId="{BF2B2761-7CBE-40D8-9251-C0B9AE4A1F46}" dt="2021-09-28T12:06:48.087" v="3" actId="47"/>
        <pc:sldMkLst>
          <pc:docMk/>
          <pc:sldMk cId="3120496722" sldId="1038"/>
        </pc:sldMkLst>
      </pc:sldChg>
      <pc:sldChg chg="del">
        <pc:chgData name="Binney, Zachary Orion" userId="23b90841-6f82-4a8e-9640-99a475f9d973" providerId="ADAL" clId="{BF2B2761-7CBE-40D8-9251-C0B9AE4A1F46}" dt="2021-09-28T12:06:48.087" v="3" actId="47"/>
        <pc:sldMkLst>
          <pc:docMk/>
          <pc:sldMk cId="1172824422" sldId="1039"/>
        </pc:sldMkLst>
      </pc:sldChg>
      <pc:sldChg chg="del">
        <pc:chgData name="Binney, Zachary Orion" userId="23b90841-6f82-4a8e-9640-99a475f9d973" providerId="ADAL" clId="{BF2B2761-7CBE-40D8-9251-C0B9AE4A1F46}" dt="2021-09-28T12:06:48.087" v="3" actId="47"/>
        <pc:sldMkLst>
          <pc:docMk/>
          <pc:sldMk cId="2961988765" sldId="1040"/>
        </pc:sldMkLst>
      </pc:sldChg>
      <pc:sldChg chg="del">
        <pc:chgData name="Binney, Zachary Orion" userId="23b90841-6f82-4a8e-9640-99a475f9d973" providerId="ADAL" clId="{BF2B2761-7CBE-40D8-9251-C0B9AE4A1F46}" dt="2021-09-28T12:06:48.087" v="3" actId="47"/>
        <pc:sldMkLst>
          <pc:docMk/>
          <pc:sldMk cId="3924818472" sldId="1041"/>
        </pc:sldMkLst>
      </pc:sldChg>
      <pc:sldChg chg="del">
        <pc:chgData name="Binney, Zachary Orion" userId="23b90841-6f82-4a8e-9640-99a475f9d973" providerId="ADAL" clId="{BF2B2761-7CBE-40D8-9251-C0B9AE4A1F46}" dt="2021-09-28T12:06:48.087" v="3" actId="47"/>
        <pc:sldMkLst>
          <pc:docMk/>
          <pc:sldMk cId="94919816" sldId="1042"/>
        </pc:sldMkLst>
      </pc:sldChg>
      <pc:sldChg chg="del">
        <pc:chgData name="Binney, Zachary Orion" userId="23b90841-6f82-4a8e-9640-99a475f9d973" providerId="ADAL" clId="{BF2B2761-7CBE-40D8-9251-C0B9AE4A1F46}" dt="2021-09-28T12:06:48.087" v="3" actId="47"/>
        <pc:sldMkLst>
          <pc:docMk/>
          <pc:sldMk cId="2352180584" sldId="1043"/>
        </pc:sldMkLst>
      </pc:sldChg>
      <pc:sldChg chg="del">
        <pc:chgData name="Binney, Zachary Orion" userId="23b90841-6f82-4a8e-9640-99a475f9d973" providerId="ADAL" clId="{BF2B2761-7CBE-40D8-9251-C0B9AE4A1F46}" dt="2021-09-28T12:06:48.087" v="3" actId="47"/>
        <pc:sldMkLst>
          <pc:docMk/>
          <pc:sldMk cId="208727131" sldId="1044"/>
        </pc:sldMkLst>
      </pc:sldChg>
      <pc:sldChg chg="del">
        <pc:chgData name="Binney, Zachary Orion" userId="23b90841-6f82-4a8e-9640-99a475f9d973" providerId="ADAL" clId="{BF2B2761-7CBE-40D8-9251-C0B9AE4A1F46}" dt="2021-09-28T12:06:48.087" v="3" actId="47"/>
        <pc:sldMkLst>
          <pc:docMk/>
          <pc:sldMk cId="2269436476" sldId="1045"/>
        </pc:sldMkLst>
      </pc:sldChg>
      <pc:sldChg chg="del">
        <pc:chgData name="Binney, Zachary Orion" userId="23b90841-6f82-4a8e-9640-99a475f9d973" providerId="ADAL" clId="{BF2B2761-7CBE-40D8-9251-C0B9AE4A1F46}" dt="2021-09-28T12:06:48.087" v="3" actId="47"/>
        <pc:sldMkLst>
          <pc:docMk/>
          <pc:sldMk cId="732339520" sldId="1046"/>
        </pc:sldMkLst>
      </pc:sldChg>
      <pc:sldChg chg="del">
        <pc:chgData name="Binney, Zachary Orion" userId="23b90841-6f82-4a8e-9640-99a475f9d973" providerId="ADAL" clId="{BF2B2761-7CBE-40D8-9251-C0B9AE4A1F46}" dt="2021-09-28T12:06:48.087" v="3" actId="47"/>
        <pc:sldMkLst>
          <pc:docMk/>
          <pc:sldMk cId="2862995876" sldId="1047"/>
        </pc:sldMkLst>
      </pc:sldChg>
      <pc:sldChg chg="del">
        <pc:chgData name="Binney, Zachary Orion" userId="23b90841-6f82-4a8e-9640-99a475f9d973" providerId="ADAL" clId="{BF2B2761-7CBE-40D8-9251-C0B9AE4A1F46}" dt="2021-09-28T12:06:48.087" v="3" actId="47"/>
        <pc:sldMkLst>
          <pc:docMk/>
          <pc:sldMk cId="1444933820" sldId="1048"/>
        </pc:sldMkLst>
      </pc:sldChg>
      <pc:sldChg chg="del">
        <pc:chgData name="Binney, Zachary Orion" userId="23b90841-6f82-4a8e-9640-99a475f9d973" providerId="ADAL" clId="{BF2B2761-7CBE-40D8-9251-C0B9AE4A1F46}" dt="2021-09-28T12:06:48.087" v="3" actId="47"/>
        <pc:sldMkLst>
          <pc:docMk/>
          <pc:sldMk cId="3533112894" sldId="1049"/>
        </pc:sldMkLst>
      </pc:sldChg>
      <pc:sldChg chg="del">
        <pc:chgData name="Binney, Zachary Orion" userId="23b90841-6f82-4a8e-9640-99a475f9d973" providerId="ADAL" clId="{BF2B2761-7CBE-40D8-9251-C0B9AE4A1F46}" dt="2021-09-28T12:06:48.087" v="3" actId="47"/>
        <pc:sldMkLst>
          <pc:docMk/>
          <pc:sldMk cId="3714459407" sldId="1050"/>
        </pc:sldMkLst>
      </pc:sldChg>
      <pc:sldChg chg="del">
        <pc:chgData name="Binney, Zachary Orion" userId="23b90841-6f82-4a8e-9640-99a475f9d973" providerId="ADAL" clId="{BF2B2761-7CBE-40D8-9251-C0B9AE4A1F46}" dt="2021-09-28T12:06:48.087" v="3" actId="47"/>
        <pc:sldMkLst>
          <pc:docMk/>
          <pc:sldMk cId="2084664320" sldId="1051"/>
        </pc:sldMkLst>
      </pc:sldChg>
      <pc:sldChg chg="del">
        <pc:chgData name="Binney, Zachary Orion" userId="23b90841-6f82-4a8e-9640-99a475f9d973" providerId="ADAL" clId="{BF2B2761-7CBE-40D8-9251-C0B9AE4A1F46}" dt="2021-09-28T12:06:48.087" v="3" actId="47"/>
        <pc:sldMkLst>
          <pc:docMk/>
          <pc:sldMk cId="1694137982" sldId="1052"/>
        </pc:sldMkLst>
      </pc:sldChg>
      <pc:sldChg chg="del">
        <pc:chgData name="Binney, Zachary Orion" userId="23b90841-6f82-4a8e-9640-99a475f9d973" providerId="ADAL" clId="{BF2B2761-7CBE-40D8-9251-C0B9AE4A1F46}" dt="2021-09-28T12:06:48.087" v="3" actId="47"/>
        <pc:sldMkLst>
          <pc:docMk/>
          <pc:sldMk cId="1495010865" sldId="1053"/>
        </pc:sldMkLst>
      </pc:sldChg>
      <pc:sldChg chg="del">
        <pc:chgData name="Binney, Zachary Orion" userId="23b90841-6f82-4a8e-9640-99a475f9d973" providerId="ADAL" clId="{BF2B2761-7CBE-40D8-9251-C0B9AE4A1F46}" dt="2021-09-28T12:06:48.087" v="3" actId="47"/>
        <pc:sldMkLst>
          <pc:docMk/>
          <pc:sldMk cId="4171510914" sldId="1054"/>
        </pc:sldMkLst>
      </pc:sldChg>
      <pc:sldChg chg="del">
        <pc:chgData name="Binney, Zachary Orion" userId="23b90841-6f82-4a8e-9640-99a475f9d973" providerId="ADAL" clId="{BF2B2761-7CBE-40D8-9251-C0B9AE4A1F46}" dt="2021-09-28T12:06:48.087" v="3" actId="47"/>
        <pc:sldMkLst>
          <pc:docMk/>
          <pc:sldMk cId="2358732002" sldId="1055"/>
        </pc:sldMkLst>
      </pc:sldChg>
      <pc:sldChg chg="del">
        <pc:chgData name="Binney, Zachary Orion" userId="23b90841-6f82-4a8e-9640-99a475f9d973" providerId="ADAL" clId="{BF2B2761-7CBE-40D8-9251-C0B9AE4A1F46}" dt="2021-09-28T12:06:48.087" v="3" actId="47"/>
        <pc:sldMkLst>
          <pc:docMk/>
          <pc:sldMk cId="285155155" sldId="1056"/>
        </pc:sldMkLst>
      </pc:sldChg>
      <pc:sldChg chg="del">
        <pc:chgData name="Binney, Zachary Orion" userId="23b90841-6f82-4a8e-9640-99a475f9d973" providerId="ADAL" clId="{BF2B2761-7CBE-40D8-9251-C0B9AE4A1F46}" dt="2021-09-28T12:06:48.087" v="3" actId="47"/>
        <pc:sldMkLst>
          <pc:docMk/>
          <pc:sldMk cId="496714946" sldId="1057"/>
        </pc:sldMkLst>
      </pc:sldChg>
      <pc:sldChg chg="del">
        <pc:chgData name="Binney, Zachary Orion" userId="23b90841-6f82-4a8e-9640-99a475f9d973" providerId="ADAL" clId="{BF2B2761-7CBE-40D8-9251-C0B9AE4A1F46}" dt="2021-09-28T12:06:48.087" v="3" actId="47"/>
        <pc:sldMkLst>
          <pc:docMk/>
          <pc:sldMk cId="1571758794" sldId="1058"/>
        </pc:sldMkLst>
      </pc:sldChg>
      <pc:sldChg chg="del">
        <pc:chgData name="Binney, Zachary Orion" userId="23b90841-6f82-4a8e-9640-99a475f9d973" providerId="ADAL" clId="{BF2B2761-7CBE-40D8-9251-C0B9AE4A1F46}" dt="2021-09-28T12:06:48.087" v="3" actId="47"/>
        <pc:sldMkLst>
          <pc:docMk/>
          <pc:sldMk cId="3183166171" sldId="1059"/>
        </pc:sldMkLst>
      </pc:sldChg>
      <pc:sldChg chg="del">
        <pc:chgData name="Binney, Zachary Orion" userId="23b90841-6f82-4a8e-9640-99a475f9d973" providerId="ADAL" clId="{BF2B2761-7CBE-40D8-9251-C0B9AE4A1F46}" dt="2021-09-28T12:06:48.087" v="3" actId="47"/>
        <pc:sldMkLst>
          <pc:docMk/>
          <pc:sldMk cId="1031327700" sldId="1060"/>
        </pc:sldMkLst>
      </pc:sldChg>
      <pc:sldChg chg="del">
        <pc:chgData name="Binney, Zachary Orion" userId="23b90841-6f82-4a8e-9640-99a475f9d973" providerId="ADAL" clId="{BF2B2761-7CBE-40D8-9251-C0B9AE4A1F46}" dt="2021-09-28T12:06:48.087" v="3" actId="47"/>
        <pc:sldMkLst>
          <pc:docMk/>
          <pc:sldMk cId="2980062397" sldId="1061"/>
        </pc:sldMkLst>
      </pc:sldChg>
      <pc:sldChg chg="del">
        <pc:chgData name="Binney, Zachary Orion" userId="23b90841-6f82-4a8e-9640-99a475f9d973" providerId="ADAL" clId="{BF2B2761-7CBE-40D8-9251-C0B9AE4A1F46}" dt="2021-09-28T12:06:48.087" v="3" actId="47"/>
        <pc:sldMkLst>
          <pc:docMk/>
          <pc:sldMk cId="2369527601" sldId="1062"/>
        </pc:sldMkLst>
      </pc:sldChg>
      <pc:sldChg chg="del">
        <pc:chgData name="Binney, Zachary Orion" userId="23b90841-6f82-4a8e-9640-99a475f9d973" providerId="ADAL" clId="{BF2B2761-7CBE-40D8-9251-C0B9AE4A1F46}" dt="2021-09-28T12:06:48.087" v="3" actId="47"/>
        <pc:sldMkLst>
          <pc:docMk/>
          <pc:sldMk cId="4223977717" sldId="1063"/>
        </pc:sldMkLst>
      </pc:sldChg>
      <pc:sldChg chg="del">
        <pc:chgData name="Binney, Zachary Orion" userId="23b90841-6f82-4a8e-9640-99a475f9d973" providerId="ADAL" clId="{BF2B2761-7CBE-40D8-9251-C0B9AE4A1F46}" dt="2021-09-28T12:06:48.087" v="3" actId="47"/>
        <pc:sldMkLst>
          <pc:docMk/>
          <pc:sldMk cId="3214108167" sldId="1064"/>
        </pc:sldMkLst>
      </pc:sldChg>
      <pc:sldChg chg="del">
        <pc:chgData name="Binney, Zachary Orion" userId="23b90841-6f82-4a8e-9640-99a475f9d973" providerId="ADAL" clId="{BF2B2761-7CBE-40D8-9251-C0B9AE4A1F46}" dt="2021-09-28T12:06:48.087" v="3" actId="47"/>
        <pc:sldMkLst>
          <pc:docMk/>
          <pc:sldMk cId="4869131" sldId="1065"/>
        </pc:sldMkLst>
      </pc:sldChg>
      <pc:sldChg chg="del">
        <pc:chgData name="Binney, Zachary Orion" userId="23b90841-6f82-4a8e-9640-99a475f9d973" providerId="ADAL" clId="{BF2B2761-7CBE-40D8-9251-C0B9AE4A1F46}" dt="2021-09-28T12:06:48.087" v="3" actId="47"/>
        <pc:sldMkLst>
          <pc:docMk/>
          <pc:sldMk cId="4150959196" sldId="1066"/>
        </pc:sldMkLst>
      </pc:sldChg>
      <pc:sldChg chg="del">
        <pc:chgData name="Binney, Zachary Orion" userId="23b90841-6f82-4a8e-9640-99a475f9d973" providerId="ADAL" clId="{BF2B2761-7CBE-40D8-9251-C0B9AE4A1F46}" dt="2021-09-28T12:06:50.730" v="4" actId="47"/>
        <pc:sldMkLst>
          <pc:docMk/>
          <pc:sldMk cId="901933404" sldId="1067"/>
        </pc:sldMkLst>
      </pc:sldChg>
      <pc:sldChg chg="addSp delSp modSp add mod modAnim">
        <pc:chgData name="Binney, Zachary Orion" userId="23b90841-6f82-4a8e-9640-99a475f9d973" providerId="ADAL" clId="{BF2B2761-7CBE-40D8-9251-C0B9AE4A1F46}" dt="2021-09-28T20:54:37.687" v="1679" actId="20577"/>
        <pc:sldMkLst>
          <pc:docMk/>
          <pc:sldMk cId="2806098316" sldId="1146"/>
        </pc:sldMkLst>
        <pc:spChg chg="mod">
          <ac:chgData name="Binney, Zachary Orion" userId="23b90841-6f82-4a8e-9640-99a475f9d973" providerId="ADAL" clId="{BF2B2761-7CBE-40D8-9251-C0B9AE4A1F46}" dt="2021-09-28T19:55:49.389" v="1229" actId="20577"/>
          <ac:spMkLst>
            <pc:docMk/>
            <pc:sldMk cId="2806098316" sldId="1146"/>
            <ac:spMk id="2" creationId="{00000000-0000-0000-0000-000000000000}"/>
          </ac:spMkLst>
        </pc:spChg>
        <pc:spChg chg="del">
          <ac:chgData name="Binney, Zachary Orion" userId="23b90841-6f82-4a8e-9640-99a475f9d973" providerId="ADAL" clId="{BF2B2761-7CBE-40D8-9251-C0B9AE4A1F46}" dt="2021-09-28T19:40:16.248" v="999" actId="478"/>
          <ac:spMkLst>
            <pc:docMk/>
            <pc:sldMk cId="2806098316" sldId="1146"/>
            <ac:spMk id="3" creationId="{5AF95727-F91C-4B05-A536-92EA6D349F7D}"/>
          </ac:spMkLst>
        </pc:spChg>
        <pc:spChg chg="del">
          <ac:chgData name="Binney, Zachary Orion" userId="23b90841-6f82-4a8e-9640-99a475f9d973" providerId="ADAL" clId="{BF2B2761-7CBE-40D8-9251-C0B9AE4A1F46}" dt="2021-09-28T19:40:16.248" v="999" actId="478"/>
          <ac:spMkLst>
            <pc:docMk/>
            <pc:sldMk cId="2806098316" sldId="1146"/>
            <ac:spMk id="6" creationId="{AB668C78-E297-42E7-869E-7100635BF994}"/>
          </ac:spMkLst>
        </pc:spChg>
        <pc:spChg chg="mod">
          <ac:chgData name="Binney, Zachary Orion" userId="23b90841-6f82-4a8e-9640-99a475f9d973" providerId="ADAL" clId="{BF2B2761-7CBE-40D8-9251-C0B9AE4A1F46}" dt="2021-09-28T20:54:37.687" v="1679" actId="20577"/>
          <ac:spMkLst>
            <pc:docMk/>
            <pc:sldMk cId="2806098316" sldId="1146"/>
            <ac:spMk id="7" creationId="{F2EEEF6F-49B4-4272-810E-3E195092A0B0}"/>
          </ac:spMkLst>
        </pc:spChg>
        <pc:spChg chg="mod">
          <ac:chgData name="Binney, Zachary Orion" userId="23b90841-6f82-4a8e-9640-99a475f9d973" providerId="ADAL" clId="{BF2B2761-7CBE-40D8-9251-C0B9AE4A1F46}" dt="2021-09-28T19:55:00.043" v="1191" actId="20577"/>
          <ac:spMkLst>
            <pc:docMk/>
            <pc:sldMk cId="2806098316" sldId="1146"/>
            <ac:spMk id="14" creationId="{EE48DF12-5F86-4A93-A995-CB7DE14D8475}"/>
          </ac:spMkLst>
        </pc:spChg>
        <pc:picChg chg="add mod">
          <ac:chgData name="Binney, Zachary Orion" userId="23b90841-6f82-4a8e-9640-99a475f9d973" providerId="ADAL" clId="{BF2B2761-7CBE-40D8-9251-C0B9AE4A1F46}" dt="2021-09-28T19:54:54.666" v="1190" actId="1076"/>
          <ac:picMkLst>
            <pc:docMk/>
            <pc:sldMk cId="2806098316" sldId="1146"/>
            <ac:picMk id="4" creationId="{B28648EB-4FF5-45F6-8DBC-5BCAA3B06F7E}"/>
          </ac:picMkLst>
        </pc:picChg>
        <pc:picChg chg="add mod">
          <ac:chgData name="Binney, Zachary Orion" userId="23b90841-6f82-4a8e-9640-99a475f9d973" providerId="ADAL" clId="{BF2B2761-7CBE-40D8-9251-C0B9AE4A1F46}" dt="2021-09-28T19:54:45.714" v="1186" actId="14100"/>
          <ac:picMkLst>
            <pc:docMk/>
            <pc:sldMk cId="2806098316" sldId="1146"/>
            <ac:picMk id="8" creationId="{8E79007D-B7D6-4FED-9317-1825E29FC7DE}"/>
          </ac:picMkLst>
        </pc:picChg>
        <pc:picChg chg="del">
          <ac:chgData name="Binney, Zachary Orion" userId="23b90841-6f82-4a8e-9640-99a475f9d973" providerId="ADAL" clId="{BF2B2761-7CBE-40D8-9251-C0B9AE4A1F46}" dt="2021-09-28T19:40:16.248" v="999" actId="478"/>
          <ac:picMkLst>
            <pc:docMk/>
            <pc:sldMk cId="2806098316" sldId="1146"/>
            <ac:picMk id="1026" creationId="{F96DF528-6A1A-42A4-B92A-51B57204B01F}"/>
          </ac:picMkLst>
        </pc:picChg>
        <pc:picChg chg="del">
          <ac:chgData name="Binney, Zachary Orion" userId="23b90841-6f82-4a8e-9640-99a475f9d973" providerId="ADAL" clId="{BF2B2761-7CBE-40D8-9251-C0B9AE4A1F46}" dt="2021-09-28T19:40:16.248" v="999" actId="478"/>
          <ac:picMkLst>
            <pc:docMk/>
            <pc:sldMk cId="2806098316" sldId="1146"/>
            <ac:picMk id="1030" creationId="{5026C371-910E-4A1F-9E00-307C68C1E12F}"/>
          </ac:picMkLst>
        </pc:picChg>
      </pc:sldChg>
      <pc:sldChg chg="modSp add mod">
        <pc:chgData name="Binney, Zachary Orion" userId="23b90841-6f82-4a8e-9640-99a475f9d973" providerId="ADAL" clId="{BF2B2761-7CBE-40D8-9251-C0B9AE4A1F46}" dt="2021-09-28T19:56:30.034" v="1364" actId="20577"/>
        <pc:sldMkLst>
          <pc:docMk/>
          <pc:sldMk cId="1786361728" sldId="1147"/>
        </pc:sldMkLst>
        <pc:spChg chg="mod">
          <ac:chgData name="Binney, Zachary Orion" userId="23b90841-6f82-4a8e-9640-99a475f9d973" providerId="ADAL" clId="{BF2B2761-7CBE-40D8-9251-C0B9AE4A1F46}" dt="2021-09-28T19:56:05.958" v="1264" actId="20577"/>
          <ac:spMkLst>
            <pc:docMk/>
            <pc:sldMk cId="1786361728" sldId="1147"/>
            <ac:spMk id="2" creationId="{C69D7D37-6ED5-49EC-A4E2-80F0F01C8DC8}"/>
          </ac:spMkLst>
        </pc:spChg>
        <pc:spChg chg="mod">
          <ac:chgData name="Binney, Zachary Orion" userId="23b90841-6f82-4a8e-9640-99a475f9d973" providerId="ADAL" clId="{BF2B2761-7CBE-40D8-9251-C0B9AE4A1F46}" dt="2021-09-28T19:56:30.034" v="1364" actId="20577"/>
          <ac:spMkLst>
            <pc:docMk/>
            <pc:sldMk cId="1786361728" sldId="1147"/>
            <ac:spMk id="3" creationId="{D45FD1A0-4B97-4BF2-B54E-9E47013EAD2D}"/>
          </ac:spMkLst>
        </pc:spChg>
      </pc:sldChg>
      <pc:sldChg chg="delSp modSp add mod delAnim modAnim">
        <pc:chgData name="Binney, Zachary Orion" userId="23b90841-6f82-4a8e-9640-99a475f9d973" providerId="ADAL" clId="{BF2B2761-7CBE-40D8-9251-C0B9AE4A1F46}" dt="2021-09-28T20:56:07.165" v="1716" actId="313"/>
        <pc:sldMkLst>
          <pc:docMk/>
          <pc:sldMk cId="2079420661" sldId="1148"/>
        </pc:sldMkLst>
        <pc:spChg chg="mod">
          <ac:chgData name="Binney, Zachary Orion" userId="23b90841-6f82-4a8e-9640-99a475f9d973" providerId="ADAL" clId="{BF2B2761-7CBE-40D8-9251-C0B9AE4A1F46}" dt="2021-09-28T20:55:12.188" v="1712" actId="20577"/>
          <ac:spMkLst>
            <pc:docMk/>
            <pc:sldMk cId="2079420661" sldId="1148"/>
            <ac:spMk id="2" creationId="{00000000-0000-0000-0000-000000000000}"/>
          </ac:spMkLst>
        </pc:spChg>
        <pc:spChg chg="mod">
          <ac:chgData name="Binney, Zachary Orion" userId="23b90841-6f82-4a8e-9640-99a475f9d973" providerId="ADAL" clId="{BF2B2761-7CBE-40D8-9251-C0B9AE4A1F46}" dt="2021-09-28T20:54:32.965" v="1678" actId="20577"/>
          <ac:spMkLst>
            <pc:docMk/>
            <pc:sldMk cId="2079420661" sldId="1148"/>
            <ac:spMk id="7" creationId="{F2EEEF6F-49B4-4272-810E-3E195092A0B0}"/>
          </ac:spMkLst>
        </pc:spChg>
        <pc:spChg chg="mod">
          <ac:chgData name="Binney, Zachary Orion" userId="23b90841-6f82-4a8e-9640-99a475f9d973" providerId="ADAL" clId="{BF2B2761-7CBE-40D8-9251-C0B9AE4A1F46}" dt="2021-09-28T20:56:07.165" v="1716" actId="313"/>
          <ac:spMkLst>
            <pc:docMk/>
            <pc:sldMk cId="2079420661" sldId="1148"/>
            <ac:spMk id="14" creationId="{EE48DF12-5F86-4A93-A995-CB7DE14D8475}"/>
          </ac:spMkLst>
        </pc:spChg>
        <pc:picChg chg="del">
          <ac:chgData name="Binney, Zachary Orion" userId="23b90841-6f82-4a8e-9640-99a475f9d973" providerId="ADAL" clId="{BF2B2761-7CBE-40D8-9251-C0B9AE4A1F46}" dt="2021-09-28T20:42:51.648" v="1396" actId="478"/>
          <ac:picMkLst>
            <pc:docMk/>
            <pc:sldMk cId="2079420661" sldId="1148"/>
            <ac:picMk id="4" creationId="{B28648EB-4FF5-45F6-8DBC-5BCAA3B06F7E}"/>
          </ac:picMkLst>
        </pc:picChg>
        <pc:picChg chg="mod">
          <ac:chgData name="Binney, Zachary Orion" userId="23b90841-6f82-4a8e-9640-99a475f9d973" providerId="ADAL" clId="{BF2B2761-7CBE-40D8-9251-C0B9AE4A1F46}" dt="2021-09-28T20:43:48.179" v="1544" actId="14100"/>
          <ac:picMkLst>
            <pc:docMk/>
            <pc:sldMk cId="2079420661" sldId="1148"/>
            <ac:picMk id="8" creationId="{8E79007D-B7D6-4FED-9317-1825E29FC7DE}"/>
          </ac:picMkLst>
        </pc:picChg>
      </pc:sldChg>
      <pc:sldChg chg="addSp delSp modSp add mod modAnim">
        <pc:chgData name="Binney, Zachary Orion" userId="23b90841-6f82-4a8e-9640-99a475f9d973" providerId="ADAL" clId="{BF2B2761-7CBE-40D8-9251-C0B9AE4A1F46}" dt="2021-09-29T14:04:37.232" v="2159" actId="1076"/>
        <pc:sldMkLst>
          <pc:docMk/>
          <pc:sldMk cId="3826928860" sldId="1149"/>
        </pc:sldMkLst>
        <pc:spChg chg="mod">
          <ac:chgData name="Binney, Zachary Orion" userId="23b90841-6f82-4a8e-9640-99a475f9d973" providerId="ADAL" clId="{BF2B2761-7CBE-40D8-9251-C0B9AE4A1F46}" dt="2021-09-28T20:58:48.779" v="1866" actId="20577"/>
          <ac:spMkLst>
            <pc:docMk/>
            <pc:sldMk cId="3826928860" sldId="1149"/>
            <ac:spMk id="7" creationId="{F2EEEF6F-49B4-4272-810E-3E195092A0B0}"/>
          </ac:spMkLst>
        </pc:spChg>
        <pc:spChg chg="mod">
          <ac:chgData name="Binney, Zachary Orion" userId="23b90841-6f82-4a8e-9640-99a475f9d973" providerId="ADAL" clId="{BF2B2761-7CBE-40D8-9251-C0B9AE4A1F46}" dt="2021-09-29T14:04:37.232" v="2159" actId="1076"/>
          <ac:spMkLst>
            <pc:docMk/>
            <pc:sldMk cId="3826928860" sldId="1149"/>
            <ac:spMk id="14" creationId="{EE48DF12-5F86-4A93-A995-CB7DE14D8475}"/>
          </ac:spMkLst>
        </pc:spChg>
        <pc:picChg chg="add del mod">
          <ac:chgData name="Binney, Zachary Orion" userId="23b90841-6f82-4a8e-9640-99a475f9d973" providerId="ADAL" clId="{BF2B2761-7CBE-40D8-9251-C0B9AE4A1F46}" dt="2021-09-28T21:11:12.129" v="2011" actId="21"/>
          <ac:picMkLst>
            <pc:docMk/>
            <pc:sldMk cId="3826928860" sldId="1149"/>
            <ac:picMk id="4" creationId="{31F3F4BF-C642-4034-A694-3A2C6BC0A608}"/>
          </ac:picMkLst>
        </pc:picChg>
        <pc:picChg chg="add mod">
          <ac:chgData name="Binney, Zachary Orion" userId="23b90841-6f82-4a8e-9640-99a475f9d973" providerId="ADAL" clId="{BF2B2761-7CBE-40D8-9251-C0B9AE4A1F46}" dt="2021-09-29T14:03:31.543" v="2084" actId="1076"/>
          <ac:picMkLst>
            <pc:docMk/>
            <pc:sldMk cId="3826928860" sldId="1149"/>
            <ac:picMk id="4" creationId="{7774B253-E6B1-4D7A-AC9C-9D63EF2F865A}"/>
          </ac:picMkLst>
        </pc:picChg>
        <pc:picChg chg="add mod">
          <ac:chgData name="Binney, Zachary Orion" userId="23b90841-6f82-4a8e-9640-99a475f9d973" providerId="ADAL" clId="{BF2B2761-7CBE-40D8-9251-C0B9AE4A1F46}" dt="2021-09-29T14:03:31.543" v="2084" actId="1076"/>
          <ac:picMkLst>
            <pc:docMk/>
            <pc:sldMk cId="3826928860" sldId="1149"/>
            <ac:picMk id="6" creationId="{6C5EB06C-3845-4B8C-BE18-6218B4C6228E}"/>
          </ac:picMkLst>
        </pc:picChg>
        <pc:picChg chg="del">
          <ac:chgData name="Binney, Zachary Orion" userId="23b90841-6f82-4a8e-9640-99a475f9d973" providerId="ADAL" clId="{BF2B2761-7CBE-40D8-9251-C0B9AE4A1F46}" dt="2021-09-28T20:58:40.777" v="1856" actId="478"/>
          <ac:picMkLst>
            <pc:docMk/>
            <pc:sldMk cId="3826928860" sldId="1149"/>
            <ac:picMk id="8" creationId="{8E79007D-B7D6-4FED-9317-1825E29FC7DE}"/>
          </ac:picMkLst>
        </pc:picChg>
        <pc:picChg chg="add mod">
          <ac:chgData name="Binney, Zachary Orion" userId="23b90841-6f82-4a8e-9640-99a475f9d973" providerId="ADAL" clId="{BF2B2761-7CBE-40D8-9251-C0B9AE4A1F46}" dt="2021-09-29T14:03:31.543" v="2084" actId="1076"/>
          <ac:picMkLst>
            <pc:docMk/>
            <pc:sldMk cId="3826928860" sldId="1149"/>
            <ac:picMk id="9" creationId="{045F54E4-F624-41A5-8291-07934086EBE3}"/>
          </ac:picMkLst>
        </pc:picChg>
        <pc:picChg chg="add mod">
          <ac:chgData name="Binney, Zachary Orion" userId="23b90841-6f82-4a8e-9640-99a475f9d973" providerId="ADAL" clId="{BF2B2761-7CBE-40D8-9251-C0B9AE4A1F46}" dt="2021-09-29T14:03:31.543" v="2084" actId="1076"/>
          <ac:picMkLst>
            <pc:docMk/>
            <pc:sldMk cId="3826928860" sldId="1149"/>
            <ac:picMk id="11" creationId="{45B9D9C8-350A-46DD-8386-FB279399D527}"/>
          </ac:picMkLst>
        </pc:picChg>
        <pc:picChg chg="add mod">
          <ac:chgData name="Binney, Zachary Orion" userId="23b90841-6f82-4a8e-9640-99a475f9d973" providerId="ADAL" clId="{BF2B2761-7CBE-40D8-9251-C0B9AE4A1F46}" dt="2021-09-29T14:03:53.924" v="2087" actId="1076"/>
          <ac:picMkLst>
            <pc:docMk/>
            <pc:sldMk cId="3826928860" sldId="1149"/>
            <ac:picMk id="13" creationId="{C7DC796F-1079-4734-9563-DC829697B5A3}"/>
          </ac:picMkLst>
        </pc:picChg>
        <pc:picChg chg="add mod">
          <ac:chgData name="Binney, Zachary Orion" userId="23b90841-6f82-4a8e-9640-99a475f9d973" providerId="ADAL" clId="{BF2B2761-7CBE-40D8-9251-C0B9AE4A1F46}" dt="2021-09-29T14:04:13.830" v="2090" actId="14100"/>
          <ac:picMkLst>
            <pc:docMk/>
            <pc:sldMk cId="3826928860" sldId="1149"/>
            <ac:picMk id="16" creationId="{3240811D-B853-420A-AF8A-8BD1F03BA635}"/>
          </ac:picMkLst>
        </pc:picChg>
      </pc:sldChg>
      <pc:sldChg chg="addSp delSp modSp add mod modAnim">
        <pc:chgData name="Binney, Zachary Orion" userId="23b90841-6f82-4a8e-9640-99a475f9d973" providerId="ADAL" clId="{BF2B2761-7CBE-40D8-9251-C0B9AE4A1F46}" dt="2021-09-28T21:23:07.951" v="2061"/>
        <pc:sldMkLst>
          <pc:docMk/>
          <pc:sldMk cId="2136540572" sldId="1150"/>
        </pc:sldMkLst>
        <pc:spChg chg="mod">
          <ac:chgData name="Binney, Zachary Orion" userId="23b90841-6f82-4a8e-9640-99a475f9d973" providerId="ADAL" clId="{BF2B2761-7CBE-40D8-9251-C0B9AE4A1F46}" dt="2021-09-28T21:12:19.667" v="2048" actId="20577"/>
          <ac:spMkLst>
            <pc:docMk/>
            <pc:sldMk cId="2136540572" sldId="1150"/>
            <ac:spMk id="14" creationId="{EE48DF12-5F86-4A93-A995-CB7DE14D8475}"/>
          </ac:spMkLst>
        </pc:spChg>
        <pc:picChg chg="add mod">
          <ac:chgData name="Binney, Zachary Orion" userId="23b90841-6f82-4a8e-9640-99a475f9d973" providerId="ADAL" clId="{BF2B2761-7CBE-40D8-9251-C0B9AE4A1F46}" dt="2021-09-28T21:22:08.467" v="2057" actId="1076"/>
          <ac:picMkLst>
            <pc:docMk/>
            <pc:sldMk cId="2136540572" sldId="1150"/>
            <ac:picMk id="3" creationId="{694AE946-2DA4-404D-AF55-E001649C7D7F}"/>
          </ac:picMkLst>
        </pc:picChg>
        <pc:picChg chg="add mod">
          <ac:chgData name="Binney, Zachary Orion" userId="23b90841-6f82-4a8e-9640-99a475f9d973" providerId="ADAL" clId="{BF2B2761-7CBE-40D8-9251-C0B9AE4A1F46}" dt="2021-09-28T21:12:21.412" v="2049" actId="1076"/>
          <ac:picMkLst>
            <pc:docMk/>
            <pc:sldMk cId="2136540572" sldId="1150"/>
            <ac:picMk id="6" creationId="{5643164B-4B85-47B1-BFFD-EB8AF2D3B9B0}"/>
          </ac:picMkLst>
        </pc:picChg>
        <pc:picChg chg="del">
          <ac:chgData name="Binney, Zachary Orion" userId="23b90841-6f82-4a8e-9640-99a475f9d973" providerId="ADAL" clId="{BF2B2761-7CBE-40D8-9251-C0B9AE4A1F46}" dt="2021-09-28T21:11:09.546" v="2010" actId="478"/>
          <ac:picMkLst>
            <pc:docMk/>
            <pc:sldMk cId="2136540572" sldId="1150"/>
            <ac:picMk id="8" creationId="{8E79007D-B7D6-4FED-9317-1825E29FC7DE}"/>
          </ac:picMkLst>
        </pc:picChg>
      </pc:sldChg>
      <pc:sldChg chg="addSp delSp modSp add mod">
        <pc:chgData name="Binney, Zachary Orion" userId="23b90841-6f82-4a8e-9640-99a475f9d973" providerId="ADAL" clId="{BF2B2761-7CBE-40D8-9251-C0B9AE4A1F46}" dt="2021-09-29T18:04:28.148" v="2209" actId="20577"/>
        <pc:sldMkLst>
          <pc:docMk/>
          <pc:sldMk cId="1421091619" sldId="1151"/>
        </pc:sldMkLst>
        <pc:spChg chg="add mod">
          <ac:chgData name="Binney, Zachary Orion" userId="23b90841-6f82-4a8e-9640-99a475f9d973" providerId="ADAL" clId="{BF2B2761-7CBE-40D8-9251-C0B9AE4A1F46}" dt="2021-09-29T18:04:13.320" v="2176" actId="1076"/>
          <ac:spMkLst>
            <pc:docMk/>
            <pc:sldMk cId="1421091619" sldId="1151"/>
            <ac:spMk id="12" creationId="{2F035D7D-C86C-48FF-89A8-0B8BD85351D2}"/>
          </ac:spMkLst>
        </pc:spChg>
        <pc:spChg chg="mod">
          <ac:chgData name="Binney, Zachary Orion" userId="23b90841-6f82-4a8e-9640-99a475f9d973" providerId="ADAL" clId="{BF2B2761-7CBE-40D8-9251-C0B9AE4A1F46}" dt="2021-09-29T18:04:28.148" v="2209" actId="20577"/>
          <ac:spMkLst>
            <pc:docMk/>
            <pc:sldMk cId="1421091619" sldId="1151"/>
            <ac:spMk id="14" creationId="{EE48DF12-5F86-4A93-A995-CB7DE14D8475}"/>
          </ac:spMkLst>
        </pc:spChg>
        <pc:spChg chg="add mod">
          <ac:chgData name="Binney, Zachary Orion" userId="23b90841-6f82-4a8e-9640-99a475f9d973" providerId="ADAL" clId="{BF2B2761-7CBE-40D8-9251-C0B9AE4A1F46}" dt="2021-09-29T18:04:18.554" v="2180" actId="1076"/>
          <ac:spMkLst>
            <pc:docMk/>
            <pc:sldMk cId="1421091619" sldId="1151"/>
            <ac:spMk id="17" creationId="{D718C7AD-27F0-4C22-B476-7F649C87647A}"/>
          </ac:spMkLst>
        </pc:spChg>
        <pc:picChg chg="del mod">
          <ac:chgData name="Binney, Zachary Orion" userId="23b90841-6f82-4a8e-9640-99a475f9d973" providerId="ADAL" clId="{BF2B2761-7CBE-40D8-9251-C0B9AE4A1F46}" dt="2021-09-29T18:03:31.975" v="2162" actId="478"/>
          <ac:picMkLst>
            <pc:docMk/>
            <pc:sldMk cId="1421091619" sldId="1151"/>
            <ac:picMk id="4" creationId="{7774B253-E6B1-4D7A-AC9C-9D63EF2F865A}"/>
          </ac:picMkLst>
        </pc:picChg>
        <pc:picChg chg="add mod">
          <ac:chgData name="Binney, Zachary Orion" userId="23b90841-6f82-4a8e-9640-99a475f9d973" providerId="ADAL" clId="{BF2B2761-7CBE-40D8-9251-C0B9AE4A1F46}" dt="2021-09-29T18:03:36.216" v="2165" actId="1076"/>
          <ac:picMkLst>
            <pc:docMk/>
            <pc:sldMk cId="1421091619" sldId="1151"/>
            <ac:picMk id="5" creationId="{AC528376-4CF4-4DD2-B8F1-FCD5C95048CF}"/>
          </ac:picMkLst>
        </pc:picChg>
        <pc:picChg chg="del mod">
          <ac:chgData name="Binney, Zachary Orion" userId="23b90841-6f82-4a8e-9640-99a475f9d973" providerId="ADAL" clId="{BF2B2761-7CBE-40D8-9251-C0B9AE4A1F46}" dt="2021-09-29T18:03:31.975" v="2162" actId="478"/>
          <ac:picMkLst>
            <pc:docMk/>
            <pc:sldMk cId="1421091619" sldId="1151"/>
            <ac:picMk id="6" creationId="{6C5EB06C-3845-4B8C-BE18-6218B4C6228E}"/>
          </ac:picMkLst>
        </pc:picChg>
        <pc:picChg chg="del mod">
          <ac:chgData name="Binney, Zachary Orion" userId="23b90841-6f82-4a8e-9640-99a475f9d973" providerId="ADAL" clId="{BF2B2761-7CBE-40D8-9251-C0B9AE4A1F46}" dt="2021-09-29T18:03:31.975" v="2162" actId="478"/>
          <ac:picMkLst>
            <pc:docMk/>
            <pc:sldMk cId="1421091619" sldId="1151"/>
            <ac:picMk id="9" creationId="{045F54E4-F624-41A5-8291-07934086EBE3}"/>
          </ac:picMkLst>
        </pc:picChg>
        <pc:picChg chg="add mod">
          <ac:chgData name="Binney, Zachary Orion" userId="23b90841-6f82-4a8e-9640-99a475f9d973" providerId="ADAL" clId="{BF2B2761-7CBE-40D8-9251-C0B9AE4A1F46}" dt="2021-09-29T18:04:15.207" v="2179" actId="1076"/>
          <ac:picMkLst>
            <pc:docMk/>
            <pc:sldMk cId="1421091619" sldId="1151"/>
            <ac:picMk id="10" creationId="{13242356-DF6C-4023-86DF-46113AF5E468}"/>
          </ac:picMkLst>
        </pc:picChg>
        <pc:picChg chg="del mod">
          <ac:chgData name="Binney, Zachary Orion" userId="23b90841-6f82-4a8e-9640-99a475f9d973" providerId="ADAL" clId="{BF2B2761-7CBE-40D8-9251-C0B9AE4A1F46}" dt="2021-09-29T18:03:31.975" v="2162" actId="478"/>
          <ac:picMkLst>
            <pc:docMk/>
            <pc:sldMk cId="1421091619" sldId="1151"/>
            <ac:picMk id="11" creationId="{45B9D9C8-350A-46DD-8386-FB279399D527}"/>
          </ac:picMkLst>
        </pc:picChg>
        <pc:picChg chg="del mod">
          <ac:chgData name="Binney, Zachary Orion" userId="23b90841-6f82-4a8e-9640-99a475f9d973" providerId="ADAL" clId="{BF2B2761-7CBE-40D8-9251-C0B9AE4A1F46}" dt="2021-09-29T18:03:31.975" v="2162" actId="478"/>
          <ac:picMkLst>
            <pc:docMk/>
            <pc:sldMk cId="1421091619" sldId="1151"/>
            <ac:picMk id="13" creationId="{C7DC796F-1079-4734-9563-DC829697B5A3}"/>
          </ac:picMkLst>
        </pc:picChg>
        <pc:picChg chg="del mod">
          <ac:chgData name="Binney, Zachary Orion" userId="23b90841-6f82-4a8e-9640-99a475f9d973" providerId="ADAL" clId="{BF2B2761-7CBE-40D8-9251-C0B9AE4A1F46}" dt="2021-09-29T18:03:31.975" v="2162" actId="478"/>
          <ac:picMkLst>
            <pc:docMk/>
            <pc:sldMk cId="1421091619" sldId="1151"/>
            <ac:picMk id="16" creationId="{3240811D-B853-420A-AF8A-8BD1F03BA635}"/>
          </ac:picMkLst>
        </pc:picChg>
      </pc:sldChg>
      <pc:sldChg chg="addSp delSp modSp add mod delAnim">
        <pc:chgData name="Binney, Zachary Orion" userId="23b90841-6f82-4a8e-9640-99a475f9d973" providerId="ADAL" clId="{BF2B2761-7CBE-40D8-9251-C0B9AE4A1F46}" dt="2021-09-30T11:39:36.555" v="2429" actId="20577"/>
        <pc:sldMkLst>
          <pc:docMk/>
          <pc:sldMk cId="1036196740" sldId="1152"/>
        </pc:sldMkLst>
        <pc:spChg chg="mod">
          <ac:chgData name="Binney, Zachary Orion" userId="23b90841-6f82-4a8e-9640-99a475f9d973" providerId="ADAL" clId="{BF2B2761-7CBE-40D8-9251-C0B9AE4A1F46}" dt="2021-09-30T11:30:48.489" v="2252" actId="20577"/>
          <ac:spMkLst>
            <pc:docMk/>
            <pc:sldMk cId="1036196740" sldId="1152"/>
            <ac:spMk id="2" creationId="{00000000-0000-0000-0000-000000000000}"/>
          </ac:spMkLst>
        </pc:spChg>
        <pc:spChg chg="add del">
          <ac:chgData name="Binney, Zachary Orion" userId="23b90841-6f82-4a8e-9640-99a475f9d973" providerId="ADAL" clId="{BF2B2761-7CBE-40D8-9251-C0B9AE4A1F46}" dt="2021-09-30T11:34:53.769" v="2254"/>
          <ac:spMkLst>
            <pc:docMk/>
            <pc:sldMk cId="1036196740" sldId="1152"/>
            <ac:spMk id="3" creationId="{208AD979-C85F-4669-A8F0-D2170A80DA48}"/>
          </ac:spMkLst>
        </pc:spChg>
        <pc:spChg chg="mod">
          <ac:chgData name="Binney, Zachary Orion" userId="23b90841-6f82-4a8e-9640-99a475f9d973" providerId="ADAL" clId="{BF2B2761-7CBE-40D8-9251-C0B9AE4A1F46}" dt="2021-09-30T11:30:35.256" v="2219" actId="20577"/>
          <ac:spMkLst>
            <pc:docMk/>
            <pc:sldMk cId="1036196740" sldId="1152"/>
            <ac:spMk id="7" creationId="{F2EEEF6F-49B4-4272-810E-3E195092A0B0}"/>
          </ac:spMkLst>
        </pc:spChg>
        <pc:spChg chg="mod">
          <ac:chgData name="Binney, Zachary Orion" userId="23b90841-6f82-4a8e-9640-99a475f9d973" providerId="ADAL" clId="{BF2B2761-7CBE-40D8-9251-C0B9AE4A1F46}" dt="2021-09-30T11:39:36.555" v="2429" actId="20577"/>
          <ac:spMkLst>
            <pc:docMk/>
            <pc:sldMk cId="1036196740" sldId="1152"/>
            <ac:spMk id="14" creationId="{EE48DF12-5F86-4A93-A995-CB7DE14D8475}"/>
          </ac:spMkLst>
        </pc:spChg>
        <pc:picChg chg="del">
          <ac:chgData name="Binney, Zachary Orion" userId="23b90841-6f82-4a8e-9640-99a475f9d973" providerId="ADAL" clId="{BF2B2761-7CBE-40D8-9251-C0B9AE4A1F46}" dt="2021-09-30T11:30:28.908" v="2211" actId="478"/>
          <ac:picMkLst>
            <pc:docMk/>
            <pc:sldMk cId="1036196740" sldId="1152"/>
            <ac:picMk id="4" creationId="{B28648EB-4FF5-45F6-8DBC-5BCAA3B06F7E}"/>
          </ac:picMkLst>
        </pc:picChg>
        <pc:picChg chg="add del mod">
          <ac:chgData name="Binney, Zachary Orion" userId="23b90841-6f82-4a8e-9640-99a475f9d973" providerId="ADAL" clId="{BF2B2761-7CBE-40D8-9251-C0B9AE4A1F46}" dt="2021-09-30T11:37:41.058" v="2260" actId="478"/>
          <ac:picMkLst>
            <pc:docMk/>
            <pc:sldMk cId="1036196740" sldId="1152"/>
            <ac:picMk id="6" creationId="{B04C0BE9-B921-4192-ABD9-70C334766E95}"/>
          </ac:picMkLst>
        </pc:picChg>
        <pc:picChg chg="del">
          <ac:chgData name="Binney, Zachary Orion" userId="23b90841-6f82-4a8e-9640-99a475f9d973" providerId="ADAL" clId="{BF2B2761-7CBE-40D8-9251-C0B9AE4A1F46}" dt="2021-09-30T11:30:41.443" v="2222" actId="478"/>
          <ac:picMkLst>
            <pc:docMk/>
            <pc:sldMk cId="1036196740" sldId="1152"/>
            <ac:picMk id="8" creationId="{8E79007D-B7D6-4FED-9317-1825E29FC7DE}"/>
          </ac:picMkLst>
        </pc:picChg>
        <pc:picChg chg="add mod">
          <ac:chgData name="Binney, Zachary Orion" userId="23b90841-6f82-4a8e-9640-99a475f9d973" providerId="ADAL" clId="{BF2B2761-7CBE-40D8-9251-C0B9AE4A1F46}" dt="2021-09-30T11:38:49.260" v="2389" actId="1076"/>
          <ac:picMkLst>
            <pc:docMk/>
            <pc:sldMk cId="1036196740" sldId="1152"/>
            <ac:picMk id="10" creationId="{85861A31-5B4C-4AEE-8E33-91DC88FE3859}"/>
          </ac:picMkLst>
        </pc:picChg>
      </pc:sldChg>
      <pc:sldChg chg="addSp delSp modSp add mod">
        <pc:chgData name="Binney, Zachary Orion" userId="23b90841-6f82-4a8e-9640-99a475f9d973" providerId="ADAL" clId="{BF2B2761-7CBE-40D8-9251-C0B9AE4A1F46}" dt="2021-09-30T12:05:11.110" v="2961" actId="20577"/>
        <pc:sldMkLst>
          <pc:docMk/>
          <pc:sldMk cId="1841830730" sldId="1153"/>
        </pc:sldMkLst>
        <pc:spChg chg="mod">
          <ac:chgData name="Binney, Zachary Orion" userId="23b90841-6f82-4a8e-9640-99a475f9d973" providerId="ADAL" clId="{BF2B2761-7CBE-40D8-9251-C0B9AE4A1F46}" dt="2021-09-30T12:05:11.110" v="2961" actId="20577"/>
          <ac:spMkLst>
            <pc:docMk/>
            <pc:sldMk cId="1841830730" sldId="1153"/>
            <ac:spMk id="2" creationId="{00000000-0000-0000-0000-000000000000}"/>
          </ac:spMkLst>
        </pc:spChg>
        <pc:spChg chg="mod">
          <ac:chgData name="Binney, Zachary Orion" userId="23b90841-6f82-4a8e-9640-99a475f9d973" providerId="ADAL" clId="{BF2B2761-7CBE-40D8-9251-C0B9AE4A1F46}" dt="2021-09-30T11:42:22.787" v="2566"/>
          <ac:spMkLst>
            <pc:docMk/>
            <pc:sldMk cId="1841830730" sldId="1153"/>
            <ac:spMk id="7" creationId="{F2EEEF6F-49B4-4272-810E-3E195092A0B0}"/>
          </ac:spMkLst>
        </pc:spChg>
        <pc:spChg chg="mod">
          <ac:chgData name="Binney, Zachary Orion" userId="23b90841-6f82-4a8e-9640-99a475f9d973" providerId="ADAL" clId="{BF2B2761-7CBE-40D8-9251-C0B9AE4A1F46}" dt="2021-09-30T11:40:31.393" v="2560" actId="20577"/>
          <ac:spMkLst>
            <pc:docMk/>
            <pc:sldMk cId="1841830730" sldId="1153"/>
            <ac:spMk id="14" creationId="{EE48DF12-5F86-4A93-A995-CB7DE14D8475}"/>
          </ac:spMkLst>
        </pc:spChg>
        <pc:picChg chg="del">
          <ac:chgData name="Binney, Zachary Orion" userId="23b90841-6f82-4a8e-9640-99a475f9d973" providerId="ADAL" clId="{BF2B2761-7CBE-40D8-9251-C0B9AE4A1F46}" dt="2021-09-30T11:40:39.530" v="2561" actId="478"/>
          <ac:picMkLst>
            <pc:docMk/>
            <pc:sldMk cId="1841830730" sldId="1153"/>
            <ac:picMk id="10" creationId="{85861A31-5B4C-4AEE-8E33-91DC88FE3859}"/>
          </ac:picMkLst>
        </pc:picChg>
        <pc:picChg chg="add mod">
          <ac:chgData name="Binney, Zachary Orion" userId="23b90841-6f82-4a8e-9640-99a475f9d973" providerId="ADAL" clId="{BF2B2761-7CBE-40D8-9251-C0B9AE4A1F46}" dt="2021-09-30T11:42:15.380" v="2565" actId="14100"/>
          <ac:picMkLst>
            <pc:docMk/>
            <pc:sldMk cId="1841830730" sldId="1153"/>
            <ac:picMk id="2050" creationId="{95B5A167-F29B-4A06-B456-2EEBDEB7DC0F}"/>
          </ac:picMkLst>
        </pc:picChg>
      </pc:sldChg>
      <pc:sldChg chg="addSp delSp modSp add mod modAnim">
        <pc:chgData name="Binney, Zachary Orion" userId="23b90841-6f82-4a8e-9640-99a475f9d973" providerId="ADAL" clId="{BF2B2761-7CBE-40D8-9251-C0B9AE4A1F46}" dt="2021-09-30T12:21:34.502" v="3177" actId="20577"/>
        <pc:sldMkLst>
          <pc:docMk/>
          <pc:sldMk cId="2408532347" sldId="1154"/>
        </pc:sldMkLst>
        <pc:spChg chg="mod">
          <ac:chgData name="Binney, Zachary Orion" userId="23b90841-6f82-4a8e-9640-99a475f9d973" providerId="ADAL" clId="{BF2B2761-7CBE-40D8-9251-C0B9AE4A1F46}" dt="2021-09-30T12:05:19.091" v="2993" actId="20577"/>
          <ac:spMkLst>
            <pc:docMk/>
            <pc:sldMk cId="2408532347" sldId="1154"/>
            <ac:spMk id="2" creationId="{00000000-0000-0000-0000-000000000000}"/>
          </ac:spMkLst>
        </pc:spChg>
        <pc:spChg chg="mod">
          <ac:chgData name="Binney, Zachary Orion" userId="23b90841-6f82-4a8e-9640-99a475f9d973" providerId="ADAL" clId="{BF2B2761-7CBE-40D8-9251-C0B9AE4A1F46}" dt="2021-09-30T12:04:30.050" v="2948"/>
          <ac:spMkLst>
            <pc:docMk/>
            <pc:sldMk cId="2408532347" sldId="1154"/>
            <ac:spMk id="7" creationId="{F2EEEF6F-49B4-4272-810E-3E195092A0B0}"/>
          </ac:spMkLst>
        </pc:spChg>
        <pc:spChg chg="mod">
          <ac:chgData name="Binney, Zachary Orion" userId="23b90841-6f82-4a8e-9640-99a475f9d973" providerId="ADAL" clId="{BF2B2761-7CBE-40D8-9251-C0B9AE4A1F46}" dt="2021-09-30T12:21:34.502" v="3177" actId="20577"/>
          <ac:spMkLst>
            <pc:docMk/>
            <pc:sldMk cId="2408532347" sldId="1154"/>
            <ac:spMk id="14" creationId="{EE48DF12-5F86-4A93-A995-CB7DE14D8475}"/>
          </ac:spMkLst>
        </pc:spChg>
        <pc:picChg chg="add del mod">
          <ac:chgData name="Binney, Zachary Orion" userId="23b90841-6f82-4a8e-9640-99a475f9d973" providerId="ADAL" clId="{BF2B2761-7CBE-40D8-9251-C0B9AE4A1F46}" dt="2021-09-30T12:00:36.128" v="2717" actId="478"/>
          <ac:picMkLst>
            <pc:docMk/>
            <pc:sldMk cId="2408532347" sldId="1154"/>
            <ac:picMk id="4" creationId="{9C47FDCE-9167-42D8-B465-AC4C997E7039}"/>
          </ac:picMkLst>
        </pc:picChg>
        <pc:picChg chg="del">
          <ac:chgData name="Binney, Zachary Orion" userId="23b90841-6f82-4a8e-9640-99a475f9d973" providerId="ADAL" clId="{BF2B2761-7CBE-40D8-9251-C0B9AE4A1F46}" dt="2021-09-30T11:46:10.526" v="2713" actId="478"/>
          <ac:picMkLst>
            <pc:docMk/>
            <pc:sldMk cId="2408532347" sldId="1154"/>
            <ac:picMk id="10" creationId="{85861A31-5B4C-4AEE-8E33-91DC88FE3859}"/>
          </ac:picMkLst>
        </pc:picChg>
        <pc:picChg chg="add mod">
          <ac:chgData name="Binney, Zachary Orion" userId="23b90841-6f82-4a8e-9640-99a475f9d973" providerId="ADAL" clId="{BF2B2761-7CBE-40D8-9251-C0B9AE4A1F46}" dt="2021-09-30T12:04:20.369" v="2947" actId="1076"/>
          <ac:picMkLst>
            <pc:docMk/>
            <pc:sldMk cId="2408532347" sldId="1154"/>
            <ac:picMk id="3074" creationId="{C196DE2C-D2BD-432B-B412-47A1898A697F}"/>
          </ac:picMkLst>
        </pc:picChg>
      </pc:sldChg>
      <pc:sldChg chg="addSp delSp modSp add mod delAnim modAnim">
        <pc:chgData name="Binney, Zachary Orion" userId="23b90841-6f82-4a8e-9640-99a475f9d973" providerId="ADAL" clId="{BF2B2761-7CBE-40D8-9251-C0B9AE4A1F46}" dt="2021-09-30T12:14:21.766" v="3129"/>
        <pc:sldMkLst>
          <pc:docMk/>
          <pc:sldMk cId="2204741956" sldId="1155"/>
        </pc:sldMkLst>
        <pc:spChg chg="mod">
          <ac:chgData name="Binney, Zachary Orion" userId="23b90841-6f82-4a8e-9640-99a475f9d973" providerId="ADAL" clId="{BF2B2761-7CBE-40D8-9251-C0B9AE4A1F46}" dt="2021-09-30T12:05:27.010" v="3016" actId="20577"/>
          <ac:spMkLst>
            <pc:docMk/>
            <pc:sldMk cId="2204741956" sldId="1155"/>
            <ac:spMk id="2" creationId="{00000000-0000-0000-0000-000000000000}"/>
          </ac:spMkLst>
        </pc:spChg>
        <pc:spChg chg="add mod">
          <ac:chgData name="Binney, Zachary Orion" userId="23b90841-6f82-4a8e-9640-99a475f9d973" providerId="ADAL" clId="{BF2B2761-7CBE-40D8-9251-C0B9AE4A1F46}" dt="2021-09-30T12:14:02.752" v="3122" actId="1076"/>
          <ac:spMkLst>
            <pc:docMk/>
            <pc:sldMk cId="2204741956" sldId="1155"/>
            <ac:spMk id="5" creationId="{60467898-7EA7-4803-BF85-0BBC062C36B0}"/>
          </ac:spMkLst>
        </pc:spChg>
        <pc:spChg chg="mod">
          <ac:chgData name="Binney, Zachary Orion" userId="23b90841-6f82-4a8e-9640-99a475f9d973" providerId="ADAL" clId="{BF2B2761-7CBE-40D8-9251-C0B9AE4A1F46}" dt="2021-09-30T12:14:16.744" v="3127" actId="1076"/>
          <ac:spMkLst>
            <pc:docMk/>
            <pc:sldMk cId="2204741956" sldId="1155"/>
            <ac:spMk id="7" creationId="{F2EEEF6F-49B4-4272-810E-3E195092A0B0}"/>
          </ac:spMkLst>
        </pc:spChg>
        <pc:spChg chg="add del mod">
          <ac:chgData name="Binney, Zachary Orion" userId="23b90841-6f82-4a8e-9640-99a475f9d973" providerId="ADAL" clId="{BF2B2761-7CBE-40D8-9251-C0B9AE4A1F46}" dt="2021-09-30T12:13:58.303" v="3121" actId="478"/>
          <ac:spMkLst>
            <pc:docMk/>
            <pc:sldMk cId="2204741956" sldId="1155"/>
            <ac:spMk id="11" creationId="{517355F6-6FAE-486B-A2A7-88BFB3A5C8F7}"/>
          </ac:spMkLst>
        </pc:spChg>
        <pc:spChg chg="add del mod">
          <ac:chgData name="Binney, Zachary Orion" userId="23b90841-6f82-4a8e-9640-99a475f9d973" providerId="ADAL" clId="{BF2B2761-7CBE-40D8-9251-C0B9AE4A1F46}" dt="2021-09-30T12:14:21.766" v="3129"/>
          <ac:spMkLst>
            <pc:docMk/>
            <pc:sldMk cId="2204741956" sldId="1155"/>
            <ac:spMk id="12" creationId="{9D0B7DBE-DAAE-40D8-8E07-6D9E9459FCF9}"/>
          </ac:spMkLst>
        </pc:spChg>
        <pc:spChg chg="del">
          <ac:chgData name="Binney, Zachary Orion" userId="23b90841-6f82-4a8e-9640-99a475f9d973" providerId="ADAL" clId="{BF2B2761-7CBE-40D8-9251-C0B9AE4A1F46}" dt="2021-09-30T12:07:23.947" v="3024" actId="478"/>
          <ac:spMkLst>
            <pc:docMk/>
            <pc:sldMk cId="2204741956" sldId="1155"/>
            <ac:spMk id="14" creationId="{EE48DF12-5F86-4A93-A995-CB7DE14D8475}"/>
          </ac:spMkLst>
        </pc:spChg>
        <pc:picChg chg="add mod">
          <ac:chgData name="Binney, Zachary Orion" userId="23b90841-6f82-4a8e-9640-99a475f9d973" providerId="ADAL" clId="{BF2B2761-7CBE-40D8-9251-C0B9AE4A1F46}" dt="2021-09-30T12:14:02.752" v="3122" actId="1076"/>
          <ac:picMkLst>
            <pc:docMk/>
            <pc:sldMk cId="2204741956" sldId="1155"/>
            <ac:picMk id="4" creationId="{D34C79A9-3D1C-4FEB-9ABE-A03CAF3551FB}"/>
          </ac:picMkLst>
        </pc:picChg>
        <pc:picChg chg="add del mod">
          <ac:chgData name="Binney, Zachary Orion" userId="23b90841-6f82-4a8e-9640-99a475f9d973" providerId="ADAL" clId="{BF2B2761-7CBE-40D8-9251-C0B9AE4A1F46}" dt="2021-09-30T12:13:58.303" v="3121" actId="478"/>
          <ac:picMkLst>
            <pc:docMk/>
            <pc:sldMk cId="2204741956" sldId="1155"/>
            <ac:picMk id="8" creationId="{F3FF7F16-3D30-4B5D-89A8-26873C448F1C}"/>
          </ac:picMkLst>
        </pc:picChg>
        <pc:picChg chg="del">
          <ac:chgData name="Binney, Zachary Orion" userId="23b90841-6f82-4a8e-9640-99a475f9d973" providerId="ADAL" clId="{BF2B2761-7CBE-40D8-9251-C0B9AE4A1F46}" dt="2021-09-30T12:05:34.097" v="3017" actId="478"/>
          <ac:picMkLst>
            <pc:docMk/>
            <pc:sldMk cId="2204741956" sldId="1155"/>
            <ac:picMk id="3074" creationId="{C196DE2C-D2BD-432B-B412-47A1898A697F}"/>
          </ac:picMkLst>
        </pc:picChg>
      </pc:sldChg>
      <pc:sldChg chg="delSp add del mod modAnim">
        <pc:chgData name="Binney, Zachary Orion" userId="23b90841-6f82-4a8e-9640-99a475f9d973" providerId="ADAL" clId="{BF2B2761-7CBE-40D8-9251-C0B9AE4A1F46}" dt="2021-09-30T12:14:47.578" v="3139" actId="47"/>
        <pc:sldMkLst>
          <pc:docMk/>
          <pc:sldMk cId="985661462" sldId="1156"/>
        </pc:sldMkLst>
        <pc:spChg chg="del">
          <ac:chgData name="Binney, Zachary Orion" userId="23b90841-6f82-4a8e-9640-99a475f9d973" providerId="ADAL" clId="{BF2B2761-7CBE-40D8-9251-C0B9AE4A1F46}" dt="2021-09-30T12:14:26.765" v="3131" actId="478"/>
          <ac:spMkLst>
            <pc:docMk/>
            <pc:sldMk cId="985661462" sldId="1156"/>
            <ac:spMk id="5" creationId="{60467898-7EA7-4803-BF85-0BBC062C36B0}"/>
          </ac:spMkLst>
        </pc:spChg>
        <pc:spChg chg="del">
          <ac:chgData name="Binney, Zachary Orion" userId="23b90841-6f82-4a8e-9640-99a475f9d973" providerId="ADAL" clId="{BF2B2761-7CBE-40D8-9251-C0B9AE4A1F46}" dt="2021-09-30T12:14:30.407" v="3133" actId="21"/>
          <ac:spMkLst>
            <pc:docMk/>
            <pc:sldMk cId="985661462" sldId="1156"/>
            <ac:spMk id="11" creationId="{517355F6-6FAE-486B-A2A7-88BFB3A5C8F7}"/>
          </ac:spMkLst>
        </pc:spChg>
        <pc:picChg chg="del">
          <ac:chgData name="Binney, Zachary Orion" userId="23b90841-6f82-4a8e-9640-99a475f9d973" providerId="ADAL" clId="{BF2B2761-7CBE-40D8-9251-C0B9AE4A1F46}" dt="2021-09-30T12:14:26.765" v="3131" actId="478"/>
          <ac:picMkLst>
            <pc:docMk/>
            <pc:sldMk cId="985661462" sldId="1156"/>
            <ac:picMk id="4" creationId="{D34C79A9-3D1C-4FEB-9ABE-A03CAF3551FB}"/>
          </ac:picMkLst>
        </pc:picChg>
        <pc:picChg chg="del">
          <ac:chgData name="Binney, Zachary Orion" userId="23b90841-6f82-4a8e-9640-99a475f9d973" providerId="ADAL" clId="{BF2B2761-7CBE-40D8-9251-C0B9AE4A1F46}" dt="2021-09-30T12:14:30.407" v="3133" actId="21"/>
          <ac:picMkLst>
            <pc:docMk/>
            <pc:sldMk cId="985661462" sldId="1156"/>
            <ac:picMk id="8" creationId="{F3FF7F16-3D30-4B5D-89A8-26873C448F1C}"/>
          </ac:picMkLst>
        </pc:picChg>
      </pc:sldChg>
      <pc:sldChg chg="add del">
        <pc:chgData name="Binney, Zachary Orion" userId="23b90841-6f82-4a8e-9640-99a475f9d973" providerId="ADAL" clId="{BF2B2761-7CBE-40D8-9251-C0B9AE4A1F46}" dt="2021-09-30T12:14:47.578" v="3139" actId="47"/>
        <pc:sldMkLst>
          <pc:docMk/>
          <pc:sldMk cId="1297510583" sldId="1157"/>
        </pc:sldMkLst>
      </pc:sldChg>
      <pc:sldChg chg="addSp delSp modSp add mod modAnim">
        <pc:chgData name="Binney, Zachary Orion" userId="23b90841-6f82-4a8e-9640-99a475f9d973" providerId="ADAL" clId="{BF2B2761-7CBE-40D8-9251-C0B9AE4A1F46}" dt="2021-09-30T12:40:41.270" v="3491" actId="14100"/>
        <pc:sldMkLst>
          <pc:docMk/>
          <pc:sldMk cId="3997172214" sldId="1158"/>
        </pc:sldMkLst>
        <pc:spChg chg="del">
          <ac:chgData name="Binney, Zachary Orion" userId="23b90841-6f82-4a8e-9640-99a475f9d973" providerId="ADAL" clId="{BF2B2761-7CBE-40D8-9251-C0B9AE4A1F46}" dt="2021-09-30T12:14:33.137" v="3134" actId="478"/>
          <ac:spMkLst>
            <pc:docMk/>
            <pc:sldMk cId="3997172214" sldId="1158"/>
            <ac:spMk id="5" creationId="{60467898-7EA7-4803-BF85-0BBC062C36B0}"/>
          </ac:spMkLst>
        </pc:spChg>
        <pc:spChg chg="add mod">
          <ac:chgData name="Binney, Zachary Orion" userId="23b90841-6f82-4a8e-9640-99a475f9d973" providerId="ADAL" clId="{BF2B2761-7CBE-40D8-9251-C0B9AE4A1F46}" dt="2021-09-30T12:14:40.705" v="3137" actId="1076"/>
          <ac:spMkLst>
            <pc:docMk/>
            <pc:sldMk cId="3997172214" sldId="1158"/>
            <ac:spMk id="8" creationId="{0E0C1696-F087-48F1-974D-A996004BEF8E}"/>
          </ac:spMkLst>
        </pc:spChg>
        <pc:spChg chg="add mod">
          <ac:chgData name="Binney, Zachary Orion" userId="23b90841-6f82-4a8e-9640-99a475f9d973" providerId="ADAL" clId="{BF2B2761-7CBE-40D8-9251-C0B9AE4A1F46}" dt="2021-09-30T12:39:05.599" v="3341" actId="113"/>
          <ac:spMkLst>
            <pc:docMk/>
            <pc:sldMk cId="3997172214" sldId="1158"/>
            <ac:spMk id="9" creationId="{DED65AD8-6162-4422-9EC9-15673C63DD84}"/>
          </ac:spMkLst>
        </pc:spChg>
        <pc:spChg chg="add mod">
          <ac:chgData name="Binney, Zachary Orion" userId="23b90841-6f82-4a8e-9640-99a475f9d973" providerId="ADAL" clId="{BF2B2761-7CBE-40D8-9251-C0B9AE4A1F46}" dt="2021-09-30T12:40:41.270" v="3491" actId="14100"/>
          <ac:spMkLst>
            <pc:docMk/>
            <pc:sldMk cId="3997172214" sldId="1158"/>
            <ac:spMk id="10" creationId="{F4DCAD02-D7A4-4D4C-A1D8-E2A1F4BA39C4}"/>
          </ac:spMkLst>
        </pc:spChg>
        <pc:picChg chg="del">
          <ac:chgData name="Binney, Zachary Orion" userId="23b90841-6f82-4a8e-9640-99a475f9d973" providerId="ADAL" clId="{BF2B2761-7CBE-40D8-9251-C0B9AE4A1F46}" dt="2021-09-30T12:14:33.137" v="3134" actId="478"/>
          <ac:picMkLst>
            <pc:docMk/>
            <pc:sldMk cId="3997172214" sldId="1158"/>
            <ac:picMk id="4" creationId="{D34C79A9-3D1C-4FEB-9ABE-A03CAF3551FB}"/>
          </ac:picMkLst>
        </pc:picChg>
        <pc:picChg chg="add mod">
          <ac:chgData name="Binney, Zachary Orion" userId="23b90841-6f82-4a8e-9640-99a475f9d973" providerId="ADAL" clId="{BF2B2761-7CBE-40D8-9251-C0B9AE4A1F46}" dt="2021-09-30T12:14:37.464" v="3136" actId="1076"/>
          <ac:picMkLst>
            <pc:docMk/>
            <pc:sldMk cId="3997172214" sldId="1158"/>
            <ac:picMk id="6" creationId="{7EFB224D-28F5-400F-A81C-E33DF75DE8B7}"/>
          </ac:picMkLst>
        </pc:picChg>
      </pc:sldChg>
      <pc:sldChg chg="addSp delSp modSp add mod modAnim">
        <pc:chgData name="Binney, Zachary Orion" userId="23b90841-6f82-4a8e-9640-99a475f9d973" providerId="ADAL" clId="{BF2B2761-7CBE-40D8-9251-C0B9AE4A1F46}" dt="2021-09-30T12:42:32.308" v="3671" actId="14100"/>
        <pc:sldMkLst>
          <pc:docMk/>
          <pc:sldMk cId="1936297968" sldId="1159"/>
        </pc:sldMkLst>
        <pc:spChg chg="add mod">
          <ac:chgData name="Binney, Zachary Orion" userId="23b90841-6f82-4a8e-9640-99a475f9d973" providerId="ADAL" clId="{BF2B2761-7CBE-40D8-9251-C0B9AE4A1F46}" dt="2021-09-30T12:22:27.383" v="3286" actId="14100"/>
          <ac:spMkLst>
            <pc:docMk/>
            <pc:sldMk cId="1936297968" sldId="1159"/>
            <ac:spMk id="5" creationId="{BA650279-E12F-48C8-8BB6-99BD969DA840}"/>
          </ac:spMkLst>
        </pc:spChg>
        <pc:spChg chg="mod">
          <ac:chgData name="Binney, Zachary Orion" userId="23b90841-6f82-4a8e-9640-99a475f9d973" providerId="ADAL" clId="{BF2B2761-7CBE-40D8-9251-C0B9AE4A1F46}" dt="2021-09-30T12:15:00.423" v="3149" actId="1076"/>
          <ac:spMkLst>
            <pc:docMk/>
            <pc:sldMk cId="1936297968" sldId="1159"/>
            <ac:spMk id="8" creationId="{0E0C1696-F087-48F1-974D-A996004BEF8E}"/>
          </ac:spMkLst>
        </pc:spChg>
        <pc:spChg chg="add mod">
          <ac:chgData name="Binney, Zachary Orion" userId="23b90841-6f82-4a8e-9640-99a475f9d973" providerId="ADAL" clId="{BF2B2761-7CBE-40D8-9251-C0B9AE4A1F46}" dt="2021-09-30T12:42:32.308" v="3671" actId="14100"/>
          <ac:spMkLst>
            <pc:docMk/>
            <pc:sldMk cId="1936297968" sldId="1159"/>
            <ac:spMk id="9" creationId="{64506CDE-24D8-4CC9-BE75-4B1AC912D98C}"/>
          </ac:spMkLst>
        </pc:spChg>
        <pc:picChg chg="add mod">
          <ac:chgData name="Binney, Zachary Orion" userId="23b90841-6f82-4a8e-9640-99a475f9d973" providerId="ADAL" clId="{BF2B2761-7CBE-40D8-9251-C0B9AE4A1F46}" dt="2021-09-30T12:20:55.999" v="3152" actId="1076"/>
          <ac:picMkLst>
            <pc:docMk/>
            <pc:sldMk cId="1936297968" sldId="1159"/>
            <ac:picMk id="4" creationId="{711662FF-51EB-4AA7-B49F-BFD96C9B36AF}"/>
          </ac:picMkLst>
        </pc:picChg>
        <pc:picChg chg="del">
          <ac:chgData name="Binney, Zachary Orion" userId="23b90841-6f82-4a8e-9640-99a475f9d973" providerId="ADAL" clId="{BF2B2761-7CBE-40D8-9251-C0B9AE4A1F46}" dt="2021-09-30T12:14:50.441" v="3140" actId="478"/>
          <ac:picMkLst>
            <pc:docMk/>
            <pc:sldMk cId="1936297968" sldId="1159"/>
            <ac:picMk id="6" creationId="{7EFB224D-28F5-400F-A81C-E33DF75DE8B7}"/>
          </ac:picMkLst>
        </pc:picChg>
      </pc:sldChg>
      <pc:sldChg chg="addSp delSp modSp add mod modAnim">
        <pc:chgData name="Binney, Zachary Orion" userId="23b90841-6f82-4a8e-9640-99a475f9d973" providerId="ADAL" clId="{BF2B2761-7CBE-40D8-9251-C0B9AE4A1F46}" dt="2021-09-30T12:44:39.346" v="3903" actId="478"/>
        <pc:sldMkLst>
          <pc:docMk/>
          <pc:sldMk cId="1299666343" sldId="1160"/>
        </pc:sldMkLst>
        <pc:spChg chg="mod">
          <ac:chgData name="Binney, Zachary Orion" userId="23b90841-6f82-4a8e-9640-99a475f9d973" providerId="ADAL" clId="{BF2B2761-7CBE-40D8-9251-C0B9AE4A1F46}" dt="2021-09-30T12:42:42.132" v="3686" actId="20577"/>
          <ac:spMkLst>
            <pc:docMk/>
            <pc:sldMk cId="1299666343" sldId="1160"/>
            <ac:spMk id="2" creationId="{00000000-0000-0000-0000-000000000000}"/>
          </ac:spMkLst>
        </pc:spChg>
        <pc:spChg chg="del">
          <ac:chgData name="Binney, Zachary Orion" userId="23b90841-6f82-4a8e-9640-99a475f9d973" providerId="ADAL" clId="{BF2B2761-7CBE-40D8-9251-C0B9AE4A1F46}" dt="2021-09-30T12:44:39.346" v="3903" actId="478"/>
          <ac:spMkLst>
            <pc:docMk/>
            <pc:sldMk cId="1299666343" sldId="1160"/>
            <ac:spMk id="7" creationId="{F2EEEF6F-49B4-4272-810E-3E195092A0B0}"/>
          </ac:spMkLst>
        </pc:spChg>
        <pc:spChg chg="mod">
          <ac:chgData name="Binney, Zachary Orion" userId="23b90841-6f82-4a8e-9640-99a475f9d973" providerId="ADAL" clId="{BF2B2761-7CBE-40D8-9251-C0B9AE4A1F46}" dt="2021-09-30T12:44:33.760" v="3902" actId="20577"/>
          <ac:spMkLst>
            <pc:docMk/>
            <pc:sldMk cId="1299666343" sldId="1160"/>
            <ac:spMk id="14" creationId="{EE48DF12-5F86-4A93-A995-CB7DE14D8475}"/>
          </ac:spMkLst>
        </pc:spChg>
        <pc:picChg chg="add mod">
          <ac:chgData name="Binney, Zachary Orion" userId="23b90841-6f82-4a8e-9640-99a475f9d973" providerId="ADAL" clId="{BF2B2761-7CBE-40D8-9251-C0B9AE4A1F46}" dt="2021-09-30T12:43:51.164" v="3859" actId="1076"/>
          <ac:picMkLst>
            <pc:docMk/>
            <pc:sldMk cId="1299666343" sldId="1160"/>
            <ac:picMk id="3" creationId="{09047A19-31F4-438D-A0D4-E9FD56BC1D7D}"/>
          </ac:picMkLst>
        </pc:picChg>
        <pc:picChg chg="del">
          <ac:chgData name="Binney, Zachary Orion" userId="23b90841-6f82-4a8e-9640-99a475f9d973" providerId="ADAL" clId="{BF2B2761-7CBE-40D8-9251-C0B9AE4A1F46}" dt="2021-09-30T12:41:40.627" v="3492" actId="478"/>
          <ac:picMkLst>
            <pc:docMk/>
            <pc:sldMk cId="1299666343" sldId="1160"/>
            <ac:picMk id="3074" creationId="{C196DE2C-D2BD-432B-B412-47A1898A697F}"/>
          </ac:picMkLst>
        </pc:picChg>
      </pc:sldChg>
      <pc:sldChg chg="delSp modSp add mod">
        <pc:chgData name="Binney, Zachary Orion" userId="23b90841-6f82-4a8e-9640-99a475f9d973" providerId="ADAL" clId="{BF2B2761-7CBE-40D8-9251-C0B9AE4A1F46}" dt="2021-09-30T12:57:16.590" v="4962" actId="20577"/>
        <pc:sldMkLst>
          <pc:docMk/>
          <pc:sldMk cId="872627669" sldId="1161"/>
        </pc:sldMkLst>
        <pc:spChg chg="mod">
          <ac:chgData name="Binney, Zachary Orion" userId="23b90841-6f82-4a8e-9640-99a475f9d973" providerId="ADAL" clId="{BF2B2761-7CBE-40D8-9251-C0B9AE4A1F46}" dt="2021-09-30T12:57:16.590" v="4962" actId="20577"/>
          <ac:spMkLst>
            <pc:docMk/>
            <pc:sldMk cId="872627669" sldId="1161"/>
            <ac:spMk id="14" creationId="{EE48DF12-5F86-4A93-A995-CB7DE14D8475}"/>
          </ac:spMkLst>
        </pc:spChg>
        <pc:picChg chg="del">
          <ac:chgData name="Binney, Zachary Orion" userId="23b90841-6f82-4a8e-9640-99a475f9d973" providerId="ADAL" clId="{BF2B2761-7CBE-40D8-9251-C0B9AE4A1F46}" dt="2021-09-30T12:45:04.875" v="3953" actId="478"/>
          <ac:picMkLst>
            <pc:docMk/>
            <pc:sldMk cId="872627669" sldId="1161"/>
            <ac:picMk id="3" creationId="{09047A19-31F4-438D-A0D4-E9FD56BC1D7D}"/>
          </ac:picMkLst>
        </pc:picChg>
      </pc:sldChg>
      <pc:sldChg chg="modSp add mod">
        <pc:chgData name="Binney, Zachary Orion" userId="23b90841-6f82-4a8e-9640-99a475f9d973" providerId="ADAL" clId="{BF2B2761-7CBE-40D8-9251-C0B9AE4A1F46}" dt="2021-09-30T13:13:15.225" v="5561" actId="20577"/>
        <pc:sldMkLst>
          <pc:docMk/>
          <pc:sldMk cId="638273792" sldId="1162"/>
        </pc:sldMkLst>
        <pc:spChg chg="mod">
          <ac:chgData name="Binney, Zachary Orion" userId="23b90841-6f82-4a8e-9640-99a475f9d973" providerId="ADAL" clId="{BF2B2761-7CBE-40D8-9251-C0B9AE4A1F46}" dt="2021-09-30T13:13:15.225" v="5561" actId="20577"/>
          <ac:spMkLst>
            <pc:docMk/>
            <pc:sldMk cId="638273792" sldId="1162"/>
            <ac:spMk id="14" creationId="{EE48DF12-5F86-4A93-A995-CB7DE14D8475}"/>
          </ac:spMkLst>
        </pc:spChg>
      </pc:sldChg>
      <pc:sldChg chg="addSp modSp add mod">
        <pc:chgData name="Binney, Zachary Orion" userId="23b90841-6f82-4a8e-9640-99a475f9d973" providerId="ADAL" clId="{BF2B2761-7CBE-40D8-9251-C0B9AE4A1F46}" dt="2021-09-30T13:16:32.367" v="5660" actId="1035"/>
        <pc:sldMkLst>
          <pc:docMk/>
          <pc:sldMk cId="56407907" sldId="1163"/>
        </pc:sldMkLst>
        <pc:spChg chg="mod">
          <ac:chgData name="Binney, Zachary Orion" userId="23b90841-6f82-4a8e-9640-99a475f9d973" providerId="ADAL" clId="{BF2B2761-7CBE-40D8-9251-C0B9AE4A1F46}" dt="2021-09-30T13:16:27.248" v="5656" actId="20577"/>
          <ac:spMkLst>
            <pc:docMk/>
            <pc:sldMk cId="56407907" sldId="1163"/>
            <ac:spMk id="14" creationId="{EE48DF12-5F86-4A93-A995-CB7DE14D8475}"/>
          </ac:spMkLst>
        </pc:spChg>
        <pc:graphicFrameChg chg="add mod modGraphic">
          <ac:chgData name="Binney, Zachary Orion" userId="23b90841-6f82-4a8e-9640-99a475f9d973" providerId="ADAL" clId="{BF2B2761-7CBE-40D8-9251-C0B9AE4A1F46}" dt="2021-09-30T13:16:32.367" v="5660" actId="1035"/>
          <ac:graphicFrameMkLst>
            <pc:docMk/>
            <pc:sldMk cId="56407907" sldId="1163"/>
            <ac:graphicFrameMk id="3" creationId="{718717C9-6485-44DD-BE2F-DAC933AEB388}"/>
          </ac:graphicFrameMkLst>
        </pc:graphicFrameChg>
      </pc:sldChg>
      <pc:sldChg chg="addSp delSp modSp add mod">
        <pc:chgData name="Binney, Zachary Orion" userId="23b90841-6f82-4a8e-9640-99a475f9d973" providerId="ADAL" clId="{BF2B2761-7CBE-40D8-9251-C0B9AE4A1F46}" dt="2021-09-30T13:18:54.635" v="5756" actId="20577"/>
        <pc:sldMkLst>
          <pc:docMk/>
          <pc:sldMk cId="1953980958" sldId="1164"/>
        </pc:sldMkLst>
        <pc:spChg chg="add mod">
          <ac:chgData name="Binney, Zachary Orion" userId="23b90841-6f82-4a8e-9640-99a475f9d973" providerId="ADAL" clId="{BF2B2761-7CBE-40D8-9251-C0B9AE4A1F46}" dt="2021-09-30T13:18:54.635" v="5756" actId="20577"/>
          <ac:spMkLst>
            <pc:docMk/>
            <pc:sldMk cId="1953980958" sldId="1164"/>
            <ac:spMk id="9" creationId="{ECE45768-E805-4B52-A865-7C9238688DC2}"/>
          </ac:spMkLst>
        </pc:spChg>
        <pc:spChg chg="mod">
          <ac:chgData name="Binney, Zachary Orion" userId="23b90841-6f82-4a8e-9640-99a475f9d973" providerId="ADAL" clId="{BF2B2761-7CBE-40D8-9251-C0B9AE4A1F46}" dt="2021-09-30T13:17:10.619" v="5696" actId="113"/>
          <ac:spMkLst>
            <pc:docMk/>
            <pc:sldMk cId="1953980958" sldId="1164"/>
            <ac:spMk id="14" creationId="{EE48DF12-5F86-4A93-A995-CB7DE14D8475}"/>
          </ac:spMkLst>
        </pc:spChg>
        <pc:graphicFrameChg chg="del">
          <ac:chgData name="Binney, Zachary Orion" userId="23b90841-6f82-4a8e-9640-99a475f9d973" providerId="ADAL" clId="{BF2B2761-7CBE-40D8-9251-C0B9AE4A1F46}" dt="2021-09-30T13:16:48.214" v="5665" actId="478"/>
          <ac:graphicFrameMkLst>
            <pc:docMk/>
            <pc:sldMk cId="1953980958" sldId="1164"/>
            <ac:graphicFrameMk id="3" creationId="{718717C9-6485-44DD-BE2F-DAC933AEB388}"/>
          </ac:graphicFrameMkLst>
        </pc:graphicFrameChg>
        <pc:picChg chg="add mod">
          <ac:chgData name="Binney, Zachary Orion" userId="23b90841-6f82-4a8e-9640-99a475f9d973" providerId="ADAL" clId="{BF2B2761-7CBE-40D8-9251-C0B9AE4A1F46}" dt="2021-09-30T13:18:06.456" v="5713" actId="1076"/>
          <ac:picMkLst>
            <pc:docMk/>
            <pc:sldMk cId="1953980958" sldId="1164"/>
            <ac:picMk id="5" creationId="{04171EB6-2220-4547-919B-B7E503584703}"/>
          </ac:picMkLst>
        </pc:picChg>
        <pc:picChg chg="add del mod">
          <ac:chgData name="Binney, Zachary Orion" userId="23b90841-6f82-4a8e-9640-99a475f9d973" providerId="ADAL" clId="{BF2B2761-7CBE-40D8-9251-C0B9AE4A1F46}" dt="2021-09-30T13:18:02.793" v="5712" actId="478"/>
          <ac:picMkLst>
            <pc:docMk/>
            <pc:sldMk cId="1953980958" sldId="1164"/>
            <ac:picMk id="6" creationId="{364E760C-F274-45C1-A65E-9C72E5FB8256}"/>
          </ac:picMkLst>
        </pc:picChg>
        <pc:picChg chg="add mod">
          <ac:chgData name="Binney, Zachary Orion" userId="23b90841-6f82-4a8e-9640-99a475f9d973" providerId="ADAL" clId="{BF2B2761-7CBE-40D8-9251-C0B9AE4A1F46}" dt="2021-09-30T13:18:07.384" v="5714" actId="1076"/>
          <ac:picMkLst>
            <pc:docMk/>
            <pc:sldMk cId="1953980958" sldId="1164"/>
            <ac:picMk id="7" creationId="{BD6C0793-93E1-476A-A294-E45ED8D8E5B7}"/>
          </ac:picMkLst>
        </pc:picChg>
        <pc:picChg chg="add del mod">
          <ac:chgData name="Binney, Zachary Orion" userId="23b90841-6f82-4a8e-9640-99a475f9d973" providerId="ADAL" clId="{BF2B2761-7CBE-40D8-9251-C0B9AE4A1F46}" dt="2021-09-30T13:17:57.862" v="5710"/>
          <ac:picMkLst>
            <pc:docMk/>
            <pc:sldMk cId="1953980958" sldId="1164"/>
            <ac:picMk id="8" creationId="{7C8DA7F0-F133-4EB9-9305-007356AB816C}"/>
          </ac:picMkLst>
        </pc:picChg>
      </pc:sldChg>
      <pc:sldChg chg="addSp delSp modSp add mod">
        <pc:chgData name="Binney, Zachary Orion" userId="23b90841-6f82-4a8e-9640-99a475f9d973" providerId="ADAL" clId="{BF2B2761-7CBE-40D8-9251-C0B9AE4A1F46}" dt="2021-09-30T13:20:24.848" v="5794" actId="1076"/>
        <pc:sldMkLst>
          <pc:docMk/>
          <pc:sldMk cId="3640279073" sldId="1165"/>
        </pc:sldMkLst>
        <pc:spChg chg="add mod">
          <ac:chgData name="Binney, Zachary Orion" userId="23b90841-6f82-4a8e-9640-99a475f9d973" providerId="ADAL" clId="{BF2B2761-7CBE-40D8-9251-C0B9AE4A1F46}" dt="2021-09-30T13:20:17.747" v="5793"/>
          <ac:spMkLst>
            <pc:docMk/>
            <pc:sldMk cId="3640279073" sldId="1165"/>
            <ac:spMk id="8" creationId="{98F68E81-889C-4E85-9149-573E21FA40EA}"/>
          </ac:spMkLst>
        </pc:spChg>
        <pc:picChg chg="del">
          <ac:chgData name="Binney, Zachary Orion" userId="23b90841-6f82-4a8e-9640-99a475f9d973" providerId="ADAL" clId="{BF2B2761-7CBE-40D8-9251-C0B9AE4A1F46}" dt="2021-09-30T13:18:20.340" v="5717" actId="478"/>
          <ac:picMkLst>
            <pc:docMk/>
            <pc:sldMk cId="3640279073" sldId="1165"/>
            <ac:picMk id="5" creationId="{04171EB6-2220-4547-919B-B7E503584703}"/>
          </ac:picMkLst>
        </pc:picChg>
        <pc:picChg chg="del mod">
          <ac:chgData name="Binney, Zachary Orion" userId="23b90841-6f82-4a8e-9640-99a475f9d973" providerId="ADAL" clId="{BF2B2761-7CBE-40D8-9251-C0B9AE4A1F46}" dt="2021-09-30T13:19:24.858" v="5770" actId="478"/>
          <ac:picMkLst>
            <pc:docMk/>
            <pc:sldMk cId="3640279073" sldId="1165"/>
            <ac:picMk id="6" creationId="{364E760C-F274-45C1-A65E-9C72E5FB8256}"/>
          </ac:picMkLst>
        </pc:picChg>
        <pc:picChg chg="del">
          <ac:chgData name="Binney, Zachary Orion" userId="23b90841-6f82-4a8e-9640-99a475f9d973" providerId="ADAL" clId="{BF2B2761-7CBE-40D8-9251-C0B9AE4A1F46}" dt="2021-09-30T13:18:20.340" v="5717" actId="478"/>
          <ac:picMkLst>
            <pc:docMk/>
            <pc:sldMk cId="3640279073" sldId="1165"/>
            <ac:picMk id="7" creationId="{BD6C0793-93E1-476A-A294-E45ED8D8E5B7}"/>
          </ac:picMkLst>
        </pc:picChg>
        <pc:picChg chg="add mod">
          <ac:chgData name="Binney, Zachary Orion" userId="23b90841-6f82-4a8e-9640-99a475f9d973" providerId="ADAL" clId="{BF2B2761-7CBE-40D8-9251-C0B9AE4A1F46}" dt="2021-09-30T13:20:24.848" v="5794" actId="1076"/>
          <ac:picMkLst>
            <pc:docMk/>
            <pc:sldMk cId="3640279073" sldId="1165"/>
            <ac:picMk id="9" creationId="{C9CAD6E5-E5DF-496A-AA79-D9F905034BA2}"/>
          </ac:picMkLst>
        </pc:picChg>
      </pc:sldChg>
      <pc:sldChg chg="delSp modSp add mod">
        <pc:chgData name="Binney, Zachary Orion" userId="23b90841-6f82-4a8e-9640-99a475f9d973" providerId="ADAL" clId="{BF2B2761-7CBE-40D8-9251-C0B9AE4A1F46}" dt="2021-09-30T13:28:09.328" v="6645" actId="115"/>
        <pc:sldMkLst>
          <pc:docMk/>
          <pc:sldMk cId="603334823" sldId="1166"/>
        </pc:sldMkLst>
        <pc:spChg chg="mod">
          <ac:chgData name="Binney, Zachary Orion" userId="23b90841-6f82-4a8e-9640-99a475f9d973" providerId="ADAL" clId="{BF2B2761-7CBE-40D8-9251-C0B9AE4A1F46}" dt="2021-09-30T13:20:37.290" v="5803" actId="115"/>
          <ac:spMkLst>
            <pc:docMk/>
            <pc:sldMk cId="603334823" sldId="1166"/>
            <ac:spMk id="2" creationId="{00000000-0000-0000-0000-000000000000}"/>
          </ac:spMkLst>
        </pc:spChg>
        <pc:spChg chg="mod">
          <ac:chgData name="Binney, Zachary Orion" userId="23b90841-6f82-4a8e-9640-99a475f9d973" providerId="ADAL" clId="{BF2B2761-7CBE-40D8-9251-C0B9AE4A1F46}" dt="2021-09-30T13:21:34.145" v="6011" actId="20577"/>
          <ac:spMkLst>
            <pc:docMk/>
            <pc:sldMk cId="603334823" sldId="1166"/>
            <ac:spMk id="8" creationId="{98F68E81-889C-4E85-9149-573E21FA40EA}"/>
          </ac:spMkLst>
        </pc:spChg>
        <pc:spChg chg="mod">
          <ac:chgData name="Binney, Zachary Orion" userId="23b90841-6f82-4a8e-9640-99a475f9d973" providerId="ADAL" clId="{BF2B2761-7CBE-40D8-9251-C0B9AE4A1F46}" dt="2021-09-30T13:28:09.328" v="6645" actId="115"/>
          <ac:spMkLst>
            <pc:docMk/>
            <pc:sldMk cId="603334823" sldId="1166"/>
            <ac:spMk id="14" creationId="{EE48DF12-5F86-4A93-A995-CB7DE14D8475}"/>
          </ac:spMkLst>
        </pc:spChg>
        <pc:picChg chg="del">
          <ac:chgData name="Binney, Zachary Orion" userId="23b90841-6f82-4a8e-9640-99a475f9d973" providerId="ADAL" clId="{BF2B2761-7CBE-40D8-9251-C0B9AE4A1F46}" dt="2021-09-30T13:20:51.393" v="5859" actId="478"/>
          <ac:picMkLst>
            <pc:docMk/>
            <pc:sldMk cId="603334823" sldId="1166"/>
            <ac:picMk id="9" creationId="{C9CAD6E5-E5DF-496A-AA79-D9F905034BA2}"/>
          </ac:picMkLst>
        </pc:picChg>
      </pc:sldChg>
      <pc:sldChg chg="modSp add mod">
        <pc:chgData name="Binney, Zachary Orion" userId="23b90841-6f82-4a8e-9640-99a475f9d973" providerId="ADAL" clId="{BF2B2761-7CBE-40D8-9251-C0B9AE4A1F46}" dt="2021-09-30T13:30:29.265" v="6732" actId="20577"/>
        <pc:sldMkLst>
          <pc:docMk/>
          <pc:sldMk cId="4209261871" sldId="1167"/>
        </pc:sldMkLst>
        <pc:spChg chg="mod">
          <ac:chgData name="Binney, Zachary Orion" userId="23b90841-6f82-4a8e-9640-99a475f9d973" providerId="ADAL" clId="{BF2B2761-7CBE-40D8-9251-C0B9AE4A1F46}" dt="2021-09-30T13:30:29.265" v="6732" actId="20577"/>
          <ac:spMkLst>
            <pc:docMk/>
            <pc:sldMk cId="4209261871" sldId="1167"/>
            <ac:spMk id="14" creationId="{EE48DF12-5F86-4A93-A995-CB7DE14D8475}"/>
          </ac:spMkLst>
        </pc:spChg>
      </pc:sldChg>
      <pc:sldChg chg="addSp modSp add mod">
        <pc:chgData name="Binney, Zachary Orion" userId="23b90841-6f82-4a8e-9640-99a475f9d973" providerId="ADAL" clId="{BF2B2761-7CBE-40D8-9251-C0B9AE4A1F46}" dt="2021-09-30T13:33:46.886" v="6856" actId="1076"/>
        <pc:sldMkLst>
          <pc:docMk/>
          <pc:sldMk cId="142638141" sldId="1168"/>
        </pc:sldMkLst>
        <pc:spChg chg="mod">
          <ac:chgData name="Binney, Zachary Orion" userId="23b90841-6f82-4a8e-9640-99a475f9d973" providerId="ADAL" clId="{BF2B2761-7CBE-40D8-9251-C0B9AE4A1F46}" dt="2021-09-30T13:33:37.083" v="6854"/>
          <ac:spMkLst>
            <pc:docMk/>
            <pc:sldMk cId="142638141" sldId="1168"/>
            <ac:spMk id="8" creationId="{98F68E81-889C-4E85-9149-573E21FA40EA}"/>
          </ac:spMkLst>
        </pc:spChg>
        <pc:spChg chg="mod">
          <ac:chgData name="Binney, Zachary Orion" userId="23b90841-6f82-4a8e-9640-99a475f9d973" providerId="ADAL" clId="{BF2B2761-7CBE-40D8-9251-C0B9AE4A1F46}" dt="2021-09-30T13:33:20.600" v="6852" actId="20577"/>
          <ac:spMkLst>
            <pc:docMk/>
            <pc:sldMk cId="142638141" sldId="1168"/>
            <ac:spMk id="14" creationId="{EE48DF12-5F86-4A93-A995-CB7DE14D8475}"/>
          </ac:spMkLst>
        </pc:spChg>
        <pc:picChg chg="add mod">
          <ac:chgData name="Binney, Zachary Orion" userId="23b90841-6f82-4a8e-9640-99a475f9d973" providerId="ADAL" clId="{BF2B2761-7CBE-40D8-9251-C0B9AE4A1F46}" dt="2021-09-30T13:33:46.886" v="6856" actId="1076"/>
          <ac:picMkLst>
            <pc:docMk/>
            <pc:sldMk cId="142638141" sldId="1168"/>
            <ac:picMk id="4" creationId="{BF5B877F-FF3E-4A86-97C5-6794CC9C695A}"/>
          </ac:picMkLst>
        </pc:picChg>
      </pc:sldChg>
      <pc:sldChg chg="addSp delSp modSp add mod modAnim">
        <pc:chgData name="Binney, Zachary Orion" userId="23b90841-6f82-4a8e-9640-99a475f9d973" providerId="ADAL" clId="{BF2B2761-7CBE-40D8-9251-C0B9AE4A1F46}" dt="2021-09-30T13:42:20.638" v="7021" actId="1076"/>
        <pc:sldMkLst>
          <pc:docMk/>
          <pc:sldMk cId="2376256588" sldId="1169"/>
        </pc:sldMkLst>
        <pc:spChg chg="mod">
          <ac:chgData name="Binney, Zachary Orion" userId="23b90841-6f82-4a8e-9640-99a475f9d973" providerId="ADAL" clId="{BF2B2761-7CBE-40D8-9251-C0B9AE4A1F46}" dt="2021-09-30T13:34:02.957" v="6872" actId="20577"/>
          <ac:spMkLst>
            <pc:docMk/>
            <pc:sldMk cId="2376256588" sldId="1169"/>
            <ac:spMk id="2" creationId="{00000000-0000-0000-0000-000000000000}"/>
          </ac:spMkLst>
        </pc:spChg>
        <pc:spChg chg="mod">
          <ac:chgData name="Binney, Zachary Orion" userId="23b90841-6f82-4a8e-9640-99a475f9d973" providerId="ADAL" clId="{BF2B2761-7CBE-40D8-9251-C0B9AE4A1F46}" dt="2021-09-30T13:41:29.694" v="7012" actId="20577"/>
          <ac:spMkLst>
            <pc:docMk/>
            <pc:sldMk cId="2376256588" sldId="1169"/>
            <ac:spMk id="8" creationId="{98F68E81-889C-4E85-9149-573E21FA40EA}"/>
          </ac:spMkLst>
        </pc:spChg>
        <pc:spChg chg="mod">
          <ac:chgData name="Binney, Zachary Orion" userId="23b90841-6f82-4a8e-9640-99a475f9d973" providerId="ADAL" clId="{BF2B2761-7CBE-40D8-9251-C0B9AE4A1F46}" dt="2021-09-30T13:41:05.137" v="7005" actId="20577"/>
          <ac:spMkLst>
            <pc:docMk/>
            <pc:sldMk cId="2376256588" sldId="1169"/>
            <ac:spMk id="14" creationId="{EE48DF12-5F86-4A93-A995-CB7DE14D8475}"/>
          </ac:spMkLst>
        </pc:spChg>
        <pc:picChg chg="del">
          <ac:chgData name="Binney, Zachary Orion" userId="23b90841-6f82-4a8e-9640-99a475f9d973" providerId="ADAL" clId="{BF2B2761-7CBE-40D8-9251-C0B9AE4A1F46}" dt="2021-09-30T13:34:07.756" v="6873" actId="478"/>
          <ac:picMkLst>
            <pc:docMk/>
            <pc:sldMk cId="2376256588" sldId="1169"/>
            <ac:picMk id="4" creationId="{BF5B877F-FF3E-4A86-97C5-6794CC9C695A}"/>
          </ac:picMkLst>
        </pc:picChg>
        <pc:picChg chg="add del mod">
          <ac:chgData name="Binney, Zachary Orion" userId="23b90841-6f82-4a8e-9640-99a475f9d973" providerId="ADAL" clId="{BF2B2761-7CBE-40D8-9251-C0B9AE4A1F46}" dt="2021-09-30T13:41:58.802" v="7015" actId="478"/>
          <ac:picMkLst>
            <pc:docMk/>
            <pc:sldMk cId="2376256588" sldId="1169"/>
            <ac:picMk id="4098" creationId="{446CF75E-A5D6-4197-B8FB-4CCB45DF6FA2}"/>
          </ac:picMkLst>
        </pc:picChg>
        <pc:picChg chg="add mod">
          <ac:chgData name="Binney, Zachary Orion" userId="23b90841-6f82-4a8e-9640-99a475f9d973" providerId="ADAL" clId="{BF2B2761-7CBE-40D8-9251-C0B9AE4A1F46}" dt="2021-09-30T13:42:20.638" v="7021" actId="1076"/>
          <ac:picMkLst>
            <pc:docMk/>
            <pc:sldMk cId="2376256588" sldId="1169"/>
            <ac:picMk id="4100" creationId="{6681BB07-F26B-4714-96AC-4D4B46C8D092}"/>
          </ac:picMkLst>
        </pc:picChg>
        <pc:picChg chg="add mod">
          <ac:chgData name="Binney, Zachary Orion" userId="23b90841-6f82-4a8e-9640-99a475f9d973" providerId="ADAL" clId="{BF2B2761-7CBE-40D8-9251-C0B9AE4A1F46}" dt="2021-09-30T13:42:17.765" v="7020" actId="1076"/>
          <ac:picMkLst>
            <pc:docMk/>
            <pc:sldMk cId="2376256588" sldId="1169"/>
            <ac:picMk id="4102" creationId="{312C2F49-341A-42DE-A945-867BEF190DFE}"/>
          </ac:picMkLst>
        </pc:picChg>
      </pc:sldChg>
      <pc:sldChg chg="delSp modSp add mod modAnim">
        <pc:chgData name="Binney, Zachary Orion" userId="23b90841-6f82-4a8e-9640-99a475f9d973" providerId="ADAL" clId="{BF2B2761-7CBE-40D8-9251-C0B9AE4A1F46}" dt="2021-09-30T13:44:17.718" v="7295" actId="20577"/>
        <pc:sldMkLst>
          <pc:docMk/>
          <pc:sldMk cId="183420031" sldId="1170"/>
        </pc:sldMkLst>
        <pc:spChg chg="mod">
          <ac:chgData name="Binney, Zachary Orion" userId="23b90841-6f82-4a8e-9640-99a475f9d973" providerId="ADAL" clId="{BF2B2761-7CBE-40D8-9251-C0B9AE4A1F46}" dt="2021-09-30T13:43:37.412" v="7257" actId="20577"/>
          <ac:spMkLst>
            <pc:docMk/>
            <pc:sldMk cId="183420031" sldId="1170"/>
            <ac:spMk id="2" creationId="{00000000-0000-0000-0000-000000000000}"/>
          </ac:spMkLst>
        </pc:spChg>
        <pc:spChg chg="mod">
          <ac:chgData name="Binney, Zachary Orion" userId="23b90841-6f82-4a8e-9640-99a475f9d973" providerId="ADAL" clId="{BF2B2761-7CBE-40D8-9251-C0B9AE4A1F46}" dt="2021-09-30T13:43:57.415" v="7263" actId="20577"/>
          <ac:spMkLst>
            <pc:docMk/>
            <pc:sldMk cId="183420031" sldId="1170"/>
            <ac:spMk id="8" creationId="{98F68E81-889C-4E85-9149-573E21FA40EA}"/>
          </ac:spMkLst>
        </pc:spChg>
        <pc:spChg chg="mod">
          <ac:chgData name="Binney, Zachary Orion" userId="23b90841-6f82-4a8e-9640-99a475f9d973" providerId="ADAL" clId="{BF2B2761-7CBE-40D8-9251-C0B9AE4A1F46}" dt="2021-09-30T13:44:17.718" v="7295" actId="20577"/>
          <ac:spMkLst>
            <pc:docMk/>
            <pc:sldMk cId="183420031" sldId="1170"/>
            <ac:spMk id="14" creationId="{EE48DF12-5F86-4A93-A995-CB7DE14D8475}"/>
          </ac:spMkLst>
        </pc:spChg>
        <pc:picChg chg="del">
          <ac:chgData name="Binney, Zachary Orion" userId="23b90841-6f82-4a8e-9640-99a475f9d973" providerId="ADAL" clId="{BF2B2761-7CBE-40D8-9251-C0B9AE4A1F46}" dt="2021-09-30T13:42:37.950" v="7045" actId="478"/>
          <ac:picMkLst>
            <pc:docMk/>
            <pc:sldMk cId="183420031" sldId="1170"/>
            <ac:picMk id="4100" creationId="{6681BB07-F26B-4714-96AC-4D4B46C8D092}"/>
          </ac:picMkLst>
        </pc:picChg>
        <pc:picChg chg="del">
          <ac:chgData name="Binney, Zachary Orion" userId="23b90841-6f82-4a8e-9640-99a475f9d973" providerId="ADAL" clId="{BF2B2761-7CBE-40D8-9251-C0B9AE4A1F46}" dt="2021-09-30T13:42:37.950" v="7045" actId="478"/>
          <ac:picMkLst>
            <pc:docMk/>
            <pc:sldMk cId="183420031" sldId="1170"/>
            <ac:picMk id="4102" creationId="{312C2F49-341A-42DE-A945-867BEF190DFE}"/>
          </ac:picMkLst>
        </pc:picChg>
      </pc:sldChg>
      <pc:sldChg chg="modSp add mod">
        <pc:chgData name="Binney, Zachary Orion" userId="23b90841-6f82-4a8e-9640-99a475f9d973" providerId="ADAL" clId="{BF2B2761-7CBE-40D8-9251-C0B9AE4A1F46}" dt="2021-09-30T13:45:45.885" v="7321" actId="20577"/>
        <pc:sldMkLst>
          <pc:docMk/>
          <pc:sldMk cId="524638757" sldId="1171"/>
        </pc:sldMkLst>
        <pc:spChg chg="mod">
          <ac:chgData name="Binney, Zachary Orion" userId="23b90841-6f82-4a8e-9640-99a475f9d973" providerId="ADAL" clId="{BF2B2761-7CBE-40D8-9251-C0B9AE4A1F46}" dt="2021-09-30T13:45:45.885" v="7321" actId="20577"/>
          <ac:spMkLst>
            <pc:docMk/>
            <pc:sldMk cId="524638757" sldId="1171"/>
            <ac:spMk id="2" creationId="{C69D7D37-6ED5-49EC-A4E2-80F0F01C8DC8}"/>
          </ac:spMkLst>
        </pc:spChg>
      </pc:sldChg>
      <pc:sldChg chg="modSp add mod">
        <pc:chgData name="Binney, Zachary Orion" userId="23b90841-6f82-4a8e-9640-99a475f9d973" providerId="ADAL" clId="{BF2B2761-7CBE-40D8-9251-C0B9AE4A1F46}" dt="2021-09-30T13:45:52.187" v="7342" actId="20577"/>
        <pc:sldMkLst>
          <pc:docMk/>
          <pc:sldMk cId="1726942876" sldId="1172"/>
        </pc:sldMkLst>
        <pc:spChg chg="mod">
          <ac:chgData name="Binney, Zachary Orion" userId="23b90841-6f82-4a8e-9640-99a475f9d973" providerId="ADAL" clId="{BF2B2761-7CBE-40D8-9251-C0B9AE4A1F46}" dt="2021-09-30T13:45:52.187" v="7342" actId="20577"/>
          <ac:spMkLst>
            <pc:docMk/>
            <pc:sldMk cId="1726942876" sldId="1172"/>
            <ac:spMk id="2" creationId="{C69D7D37-6ED5-49EC-A4E2-80F0F01C8DC8}"/>
          </ac:spMkLst>
        </pc:spChg>
      </pc:sldChg>
      <pc:sldChg chg="add">
        <pc:chgData name="Binney, Zachary Orion" userId="23b90841-6f82-4a8e-9640-99a475f9d973" providerId="ADAL" clId="{BF2B2761-7CBE-40D8-9251-C0B9AE4A1F46}" dt="2021-10-01T13:57:03.437" v="16009"/>
        <pc:sldMkLst>
          <pc:docMk/>
          <pc:sldMk cId="3860050669" sldId="1173"/>
        </pc:sldMkLst>
      </pc:sldChg>
      <pc:sldChg chg="modSp add del mod">
        <pc:chgData name="Binney, Zachary Orion" userId="23b90841-6f82-4a8e-9640-99a475f9d973" providerId="ADAL" clId="{BF2B2761-7CBE-40D8-9251-C0B9AE4A1F46}" dt="2021-10-01T13:57:00.938" v="16008" actId="2696"/>
        <pc:sldMkLst>
          <pc:docMk/>
          <pc:sldMk cId="4128399494" sldId="1173"/>
        </pc:sldMkLst>
        <pc:spChg chg="mod">
          <ac:chgData name="Binney, Zachary Orion" userId="23b90841-6f82-4a8e-9640-99a475f9d973" providerId="ADAL" clId="{BF2B2761-7CBE-40D8-9251-C0B9AE4A1F46}" dt="2021-09-30T18:23:00.075" v="12653" actId="20577"/>
          <ac:spMkLst>
            <pc:docMk/>
            <pc:sldMk cId="4128399494" sldId="1173"/>
            <ac:spMk id="2" creationId="{C69D7D37-6ED5-49EC-A4E2-80F0F01C8DC8}"/>
          </ac:spMkLst>
        </pc:spChg>
        <pc:spChg chg="mod">
          <ac:chgData name="Binney, Zachary Orion" userId="23b90841-6f82-4a8e-9640-99a475f9d973" providerId="ADAL" clId="{BF2B2761-7CBE-40D8-9251-C0B9AE4A1F46}" dt="2021-09-30T13:46:15.025" v="7408" actId="20577"/>
          <ac:spMkLst>
            <pc:docMk/>
            <pc:sldMk cId="4128399494" sldId="1173"/>
            <ac:spMk id="3" creationId="{D45FD1A0-4B97-4BF2-B54E-9E47013EAD2D}"/>
          </ac:spMkLst>
        </pc:spChg>
      </pc:sldChg>
      <pc:sldChg chg="addSp delSp modSp add mod modAnim">
        <pc:chgData name="Binney, Zachary Orion" userId="23b90841-6f82-4a8e-9640-99a475f9d973" providerId="ADAL" clId="{BF2B2761-7CBE-40D8-9251-C0B9AE4A1F46}" dt="2021-10-01T13:59:13.068" v="16010"/>
        <pc:sldMkLst>
          <pc:docMk/>
          <pc:sldMk cId="1809588491" sldId="1174"/>
        </pc:sldMkLst>
        <pc:spChg chg="mod">
          <ac:chgData name="Binney, Zachary Orion" userId="23b90841-6f82-4a8e-9640-99a475f9d973" providerId="ADAL" clId="{BF2B2761-7CBE-40D8-9251-C0B9AE4A1F46}" dt="2021-09-30T14:41:41.143" v="7478" actId="20577"/>
          <ac:spMkLst>
            <pc:docMk/>
            <pc:sldMk cId="1809588491" sldId="1174"/>
            <ac:spMk id="2" creationId="{00000000-0000-0000-0000-000000000000}"/>
          </ac:spMkLst>
        </pc:spChg>
        <pc:spChg chg="add mod">
          <ac:chgData name="Binney, Zachary Orion" userId="23b90841-6f82-4a8e-9640-99a475f9d973" providerId="ADAL" clId="{BF2B2761-7CBE-40D8-9251-C0B9AE4A1F46}" dt="2021-09-30T14:43:42.125" v="7500" actId="2085"/>
          <ac:spMkLst>
            <pc:docMk/>
            <pc:sldMk cId="1809588491" sldId="1174"/>
            <ac:spMk id="3" creationId="{EF6AD648-64F1-427E-BFDC-2227337F658F}"/>
          </ac:spMkLst>
        </pc:spChg>
        <pc:spChg chg="add mod">
          <ac:chgData name="Binney, Zachary Orion" userId="23b90841-6f82-4a8e-9640-99a475f9d973" providerId="ADAL" clId="{BF2B2761-7CBE-40D8-9251-C0B9AE4A1F46}" dt="2021-09-30T14:44:26.244" v="7520" actId="1076"/>
          <ac:spMkLst>
            <pc:docMk/>
            <pc:sldMk cId="1809588491" sldId="1174"/>
            <ac:spMk id="6" creationId="{E804B5E4-11BB-4118-81F2-915277F4465D}"/>
          </ac:spMkLst>
        </pc:spChg>
        <pc:spChg chg="mod">
          <ac:chgData name="Binney, Zachary Orion" userId="23b90841-6f82-4a8e-9640-99a475f9d973" providerId="ADAL" clId="{BF2B2761-7CBE-40D8-9251-C0B9AE4A1F46}" dt="2021-09-30T14:57:16.098" v="7945" actId="20577"/>
          <ac:spMkLst>
            <pc:docMk/>
            <pc:sldMk cId="1809588491" sldId="1174"/>
            <ac:spMk id="8" creationId="{98F68E81-889C-4E85-9149-573E21FA40EA}"/>
          </ac:spMkLst>
        </pc:spChg>
        <pc:spChg chg="del mod">
          <ac:chgData name="Binney, Zachary Orion" userId="23b90841-6f82-4a8e-9640-99a475f9d973" providerId="ADAL" clId="{BF2B2761-7CBE-40D8-9251-C0B9AE4A1F46}" dt="2021-09-30T14:53:18.726" v="7865" actId="478"/>
          <ac:spMkLst>
            <pc:docMk/>
            <pc:sldMk cId="1809588491" sldId="1174"/>
            <ac:spMk id="14" creationId="{EE48DF12-5F86-4A93-A995-CB7DE14D8475}"/>
          </ac:spMkLst>
        </pc:spChg>
        <pc:graphicFrameChg chg="add mod modGraphic">
          <ac:chgData name="Binney, Zachary Orion" userId="23b90841-6f82-4a8e-9640-99a475f9d973" providerId="ADAL" clId="{BF2B2761-7CBE-40D8-9251-C0B9AE4A1F46}" dt="2021-10-01T13:59:13.068" v="16010"/>
          <ac:graphicFrameMkLst>
            <pc:docMk/>
            <pc:sldMk cId="1809588491" sldId="1174"/>
            <ac:graphicFrameMk id="10" creationId="{6336F8C9-9E71-4D07-B482-8BC951BC1A8E}"/>
          </ac:graphicFrameMkLst>
        </pc:graphicFrameChg>
        <pc:picChg chg="del">
          <ac:chgData name="Binney, Zachary Orion" userId="23b90841-6f82-4a8e-9640-99a475f9d973" providerId="ADAL" clId="{BF2B2761-7CBE-40D8-9251-C0B9AE4A1F46}" dt="2021-09-30T14:41:34.895" v="7452" actId="478"/>
          <ac:picMkLst>
            <pc:docMk/>
            <pc:sldMk cId="1809588491" sldId="1174"/>
            <ac:picMk id="4098" creationId="{446CF75E-A5D6-4197-B8FB-4CCB45DF6FA2}"/>
          </ac:picMkLst>
        </pc:picChg>
        <pc:picChg chg="add mod">
          <ac:chgData name="Binney, Zachary Orion" userId="23b90841-6f82-4a8e-9640-99a475f9d973" providerId="ADAL" clId="{BF2B2761-7CBE-40D8-9251-C0B9AE4A1F46}" dt="2021-09-30T14:43:11.908" v="7495" actId="1076"/>
          <ac:picMkLst>
            <pc:docMk/>
            <pc:sldMk cId="1809588491" sldId="1174"/>
            <ac:picMk id="17410" creationId="{04084524-43AA-41CC-963F-098C240AA291}"/>
          </ac:picMkLst>
        </pc:picChg>
        <pc:cxnChg chg="add del">
          <ac:chgData name="Binney, Zachary Orion" userId="23b90841-6f82-4a8e-9640-99a475f9d973" providerId="ADAL" clId="{BF2B2761-7CBE-40D8-9251-C0B9AE4A1F46}" dt="2021-09-30T14:44:03.180" v="7502" actId="478"/>
          <ac:cxnSpMkLst>
            <pc:docMk/>
            <pc:sldMk cId="1809588491" sldId="1174"/>
            <ac:cxnSpMk id="5" creationId="{25A133C4-EDBD-4D8D-B49C-29F702FA158C}"/>
          </ac:cxnSpMkLst>
        </pc:cxnChg>
      </pc:sldChg>
      <pc:sldChg chg="addSp delSp modSp add mod">
        <pc:chgData name="Binney, Zachary Orion" userId="23b90841-6f82-4a8e-9640-99a475f9d973" providerId="ADAL" clId="{BF2B2761-7CBE-40D8-9251-C0B9AE4A1F46}" dt="2021-09-30T15:07:24.059" v="8715"/>
        <pc:sldMkLst>
          <pc:docMk/>
          <pc:sldMk cId="513589057" sldId="1175"/>
        </pc:sldMkLst>
        <pc:spChg chg="del">
          <ac:chgData name="Binney, Zachary Orion" userId="23b90841-6f82-4a8e-9640-99a475f9d973" providerId="ADAL" clId="{BF2B2761-7CBE-40D8-9251-C0B9AE4A1F46}" dt="2021-09-30T14:53:23.997" v="7866" actId="478"/>
          <ac:spMkLst>
            <pc:docMk/>
            <pc:sldMk cId="513589057" sldId="1175"/>
            <ac:spMk id="3" creationId="{EF6AD648-64F1-427E-BFDC-2227337F658F}"/>
          </ac:spMkLst>
        </pc:spChg>
        <pc:spChg chg="del">
          <ac:chgData name="Binney, Zachary Orion" userId="23b90841-6f82-4a8e-9640-99a475f9d973" providerId="ADAL" clId="{BF2B2761-7CBE-40D8-9251-C0B9AE4A1F46}" dt="2021-09-30T14:53:26.062" v="7867" actId="478"/>
          <ac:spMkLst>
            <pc:docMk/>
            <pc:sldMk cId="513589057" sldId="1175"/>
            <ac:spMk id="6" creationId="{E804B5E4-11BB-4118-81F2-915277F4465D}"/>
          </ac:spMkLst>
        </pc:spChg>
        <pc:spChg chg="mod">
          <ac:chgData name="Binney, Zachary Orion" userId="23b90841-6f82-4a8e-9640-99a475f9d973" providerId="ADAL" clId="{BF2B2761-7CBE-40D8-9251-C0B9AE4A1F46}" dt="2021-09-30T14:57:09.109" v="7943" actId="20577"/>
          <ac:spMkLst>
            <pc:docMk/>
            <pc:sldMk cId="513589057" sldId="1175"/>
            <ac:spMk id="8" creationId="{98F68E81-889C-4E85-9149-573E21FA40EA}"/>
          </ac:spMkLst>
        </pc:spChg>
        <pc:spChg chg="mod">
          <ac:chgData name="Binney, Zachary Orion" userId="23b90841-6f82-4a8e-9640-99a475f9d973" providerId="ADAL" clId="{BF2B2761-7CBE-40D8-9251-C0B9AE4A1F46}" dt="2021-09-30T14:56:51.154" v="7939" actId="20577"/>
          <ac:spMkLst>
            <pc:docMk/>
            <pc:sldMk cId="513589057" sldId="1175"/>
            <ac:spMk id="14" creationId="{EE48DF12-5F86-4A93-A995-CB7DE14D8475}"/>
          </ac:spMkLst>
        </pc:spChg>
        <pc:graphicFrameChg chg="del">
          <ac:chgData name="Binney, Zachary Orion" userId="23b90841-6f82-4a8e-9640-99a475f9d973" providerId="ADAL" clId="{BF2B2761-7CBE-40D8-9251-C0B9AE4A1F46}" dt="2021-09-30T14:53:23.997" v="7866" actId="478"/>
          <ac:graphicFrameMkLst>
            <pc:docMk/>
            <pc:sldMk cId="513589057" sldId="1175"/>
            <ac:graphicFrameMk id="10" creationId="{6336F8C9-9E71-4D07-B482-8BC951BC1A8E}"/>
          </ac:graphicFrameMkLst>
        </pc:graphicFrameChg>
        <pc:picChg chg="add mod modCrop">
          <ac:chgData name="Binney, Zachary Orion" userId="23b90841-6f82-4a8e-9640-99a475f9d973" providerId="ADAL" clId="{BF2B2761-7CBE-40D8-9251-C0B9AE4A1F46}" dt="2021-09-30T14:57:03.827" v="7940" actId="1076"/>
          <ac:picMkLst>
            <pc:docMk/>
            <pc:sldMk cId="513589057" sldId="1175"/>
            <ac:picMk id="9" creationId="{7D78E792-14AC-40B2-AE5B-15BB3397BFC5}"/>
          </ac:picMkLst>
        </pc:picChg>
        <pc:picChg chg="add del mod">
          <ac:chgData name="Binney, Zachary Orion" userId="23b90841-6f82-4a8e-9640-99a475f9d973" providerId="ADAL" clId="{BF2B2761-7CBE-40D8-9251-C0B9AE4A1F46}" dt="2021-09-30T15:07:24.059" v="8715"/>
          <ac:picMkLst>
            <pc:docMk/>
            <pc:sldMk cId="513589057" sldId="1175"/>
            <ac:picMk id="11" creationId="{19AB909A-3BF9-4CC7-B459-E25696B4534C}"/>
          </ac:picMkLst>
        </pc:picChg>
        <pc:picChg chg="del">
          <ac:chgData name="Binney, Zachary Orion" userId="23b90841-6f82-4a8e-9640-99a475f9d973" providerId="ADAL" clId="{BF2B2761-7CBE-40D8-9251-C0B9AE4A1F46}" dt="2021-09-30T14:53:23.997" v="7866" actId="478"/>
          <ac:picMkLst>
            <pc:docMk/>
            <pc:sldMk cId="513589057" sldId="1175"/>
            <ac:picMk id="17410" creationId="{04084524-43AA-41CC-963F-098C240AA291}"/>
          </ac:picMkLst>
        </pc:picChg>
      </pc:sldChg>
      <pc:sldChg chg="delSp modSp add mod modAnim">
        <pc:chgData name="Binney, Zachary Orion" userId="23b90841-6f82-4a8e-9640-99a475f9d973" providerId="ADAL" clId="{BF2B2761-7CBE-40D8-9251-C0B9AE4A1F46}" dt="2021-09-30T16:11:16.719" v="10032"/>
        <pc:sldMkLst>
          <pc:docMk/>
          <pc:sldMk cId="3697972415" sldId="1176"/>
        </pc:sldMkLst>
        <pc:spChg chg="mod">
          <ac:chgData name="Binney, Zachary Orion" userId="23b90841-6f82-4a8e-9640-99a475f9d973" providerId="ADAL" clId="{BF2B2761-7CBE-40D8-9251-C0B9AE4A1F46}" dt="2021-09-30T16:11:07.459" v="10030" actId="20577"/>
          <ac:spMkLst>
            <pc:docMk/>
            <pc:sldMk cId="3697972415" sldId="1176"/>
            <ac:spMk id="14" creationId="{EE48DF12-5F86-4A93-A995-CB7DE14D8475}"/>
          </ac:spMkLst>
        </pc:spChg>
        <pc:picChg chg="del">
          <ac:chgData name="Binney, Zachary Orion" userId="23b90841-6f82-4a8e-9640-99a475f9d973" providerId="ADAL" clId="{BF2B2761-7CBE-40D8-9251-C0B9AE4A1F46}" dt="2021-09-30T14:58:17.492" v="7988" actId="478"/>
          <ac:picMkLst>
            <pc:docMk/>
            <pc:sldMk cId="3697972415" sldId="1176"/>
            <ac:picMk id="9" creationId="{7D78E792-14AC-40B2-AE5B-15BB3397BFC5}"/>
          </ac:picMkLst>
        </pc:picChg>
      </pc:sldChg>
      <pc:sldChg chg="addSp modSp add mod">
        <pc:chgData name="Binney, Zachary Orion" userId="23b90841-6f82-4a8e-9640-99a475f9d973" providerId="ADAL" clId="{BF2B2761-7CBE-40D8-9251-C0B9AE4A1F46}" dt="2021-09-30T15:06:46.561" v="8681"/>
        <pc:sldMkLst>
          <pc:docMk/>
          <pc:sldMk cId="1067724333" sldId="1177"/>
        </pc:sldMkLst>
        <pc:spChg chg="mod">
          <ac:chgData name="Binney, Zachary Orion" userId="23b90841-6f82-4a8e-9640-99a475f9d973" providerId="ADAL" clId="{BF2B2761-7CBE-40D8-9251-C0B9AE4A1F46}" dt="2021-09-30T15:06:46.561" v="8681"/>
          <ac:spMkLst>
            <pc:docMk/>
            <pc:sldMk cId="1067724333" sldId="1177"/>
            <ac:spMk id="8" creationId="{98F68E81-889C-4E85-9149-573E21FA40EA}"/>
          </ac:spMkLst>
        </pc:spChg>
        <pc:spChg chg="mod">
          <ac:chgData name="Binney, Zachary Orion" userId="23b90841-6f82-4a8e-9640-99a475f9d973" providerId="ADAL" clId="{BF2B2761-7CBE-40D8-9251-C0B9AE4A1F46}" dt="2021-09-30T15:05:40.115" v="8676" actId="20577"/>
          <ac:spMkLst>
            <pc:docMk/>
            <pc:sldMk cId="1067724333" sldId="1177"/>
            <ac:spMk id="14" creationId="{EE48DF12-5F86-4A93-A995-CB7DE14D8475}"/>
          </ac:spMkLst>
        </pc:spChg>
        <pc:picChg chg="add mod">
          <ac:chgData name="Binney, Zachary Orion" userId="23b90841-6f82-4a8e-9640-99a475f9d973" providerId="ADAL" clId="{BF2B2761-7CBE-40D8-9251-C0B9AE4A1F46}" dt="2021-09-30T15:06:35.602" v="8679" actId="1076"/>
          <ac:picMkLst>
            <pc:docMk/>
            <pc:sldMk cId="1067724333" sldId="1177"/>
            <ac:picMk id="4" creationId="{C8A39F0F-0C5A-4BE1-A949-02D59DD17011}"/>
          </ac:picMkLst>
        </pc:picChg>
      </pc:sldChg>
      <pc:sldChg chg="addSp delSp modSp add mod">
        <pc:chgData name="Binney, Zachary Orion" userId="23b90841-6f82-4a8e-9640-99a475f9d973" providerId="ADAL" clId="{BF2B2761-7CBE-40D8-9251-C0B9AE4A1F46}" dt="2021-09-30T15:07:32.522" v="8718" actId="20577"/>
        <pc:sldMkLst>
          <pc:docMk/>
          <pc:sldMk cId="308954505" sldId="1178"/>
        </pc:sldMkLst>
        <pc:spChg chg="mod">
          <ac:chgData name="Binney, Zachary Orion" userId="23b90841-6f82-4a8e-9640-99a475f9d973" providerId="ADAL" clId="{BF2B2761-7CBE-40D8-9251-C0B9AE4A1F46}" dt="2021-09-30T15:07:32.522" v="8718" actId="20577"/>
          <ac:spMkLst>
            <pc:docMk/>
            <pc:sldMk cId="308954505" sldId="1178"/>
            <ac:spMk id="8" creationId="{98F68E81-889C-4E85-9149-573E21FA40EA}"/>
          </ac:spMkLst>
        </pc:spChg>
        <pc:spChg chg="mod">
          <ac:chgData name="Binney, Zachary Orion" userId="23b90841-6f82-4a8e-9640-99a475f9d973" providerId="ADAL" clId="{BF2B2761-7CBE-40D8-9251-C0B9AE4A1F46}" dt="2021-09-30T15:07:09.164" v="8710" actId="20577"/>
          <ac:spMkLst>
            <pc:docMk/>
            <pc:sldMk cId="308954505" sldId="1178"/>
            <ac:spMk id="14" creationId="{EE48DF12-5F86-4A93-A995-CB7DE14D8475}"/>
          </ac:spMkLst>
        </pc:spChg>
        <pc:picChg chg="del">
          <ac:chgData name="Binney, Zachary Orion" userId="23b90841-6f82-4a8e-9640-99a475f9d973" providerId="ADAL" clId="{BF2B2761-7CBE-40D8-9251-C0B9AE4A1F46}" dt="2021-09-30T15:07:11.168" v="8711" actId="478"/>
          <ac:picMkLst>
            <pc:docMk/>
            <pc:sldMk cId="308954505" sldId="1178"/>
            <ac:picMk id="4" creationId="{C8A39F0F-0C5A-4BE1-A949-02D59DD17011}"/>
          </ac:picMkLst>
        </pc:picChg>
        <pc:picChg chg="add mod">
          <ac:chgData name="Binney, Zachary Orion" userId="23b90841-6f82-4a8e-9640-99a475f9d973" providerId="ADAL" clId="{BF2B2761-7CBE-40D8-9251-C0B9AE4A1F46}" dt="2021-09-30T15:07:29.202" v="8717" actId="1076"/>
          <ac:picMkLst>
            <pc:docMk/>
            <pc:sldMk cId="308954505" sldId="1178"/>
            <ac:picMk id="6" creationId="{E3A1A453-730F-4DE5-A915-171760F84E96}"/>
          </ac:picMkLst>
        </pc:picChg>
      </pc:sldChg>
      <pc:sldChg chg="addSp delSp modSp add mod modAnim">
        <pc:chgData name="Binney, Zachary Orion" userId="23b90841-6f82-4a8e-9640-99a475f9d973" providerId="ADAL" clId="{BF2B2761-7CBE-40D8-9251-C0B9AE4A1F46}" dt="2021-10-12T13:03:00.381" v="19472" actId="20577"/>
        <pc:sldMkLst>
          <pc:docMk/>
          <pc:sldMk cId="4043381287" sldId="1179"/>
        </pc:sldMkLst>
        <pc:spChg chg="mod">
          <ac:chgData name="Binney, Zachary Orion" userId="23b90841-6f82-4a8e-9640-99a475f9d973" providerId="ADAL" clId="{BF2B2761-7CBE-40D8-9251-C0B9AE4A1F46}" dt="2021-09-30T15:10:05.902" v="8792"/>
          <ac:spMkLst>
            <pc:docMk/>
            <pc:sldMk cId="4043381287" sldId="1179"/>
            <ac:spMk id="8" creationId="{98F68E81-889C-4E85-9149-573E21FA40EA}"/>
          </ac:spMkLst>
        </pc:spChg>
        <pc:spChg chg="mod">
          <ac:chgData name="Binney, Zachary Orion" userId="23b90841-6f82-4a8e-9640-99a475f9d973" providerId="ADAL" clId="{BF2B2761-7CBE-40D8-9251-C0B9AE4A1F46}" dt="2021-10-12T13:03:00.381" v="19472" actId="20577"/>
          <ac:spMkLst>
            <pc:docMk/>
            <pc:sldMk cId="4043381287" sldId="1179"/>
            <ac:spMk id="14" creationId="{EE48DF12-5F86-4A93-A995-CB7DE14D8475}"/>
          </ac:spMkLst>
        </pc:spChg>
        <pc:picChg chg="del">
          <ac:chgData name="Binney, Zachary Orion" userId="23b90841-6f82-4a8e-9640-99a475f9d973" providerId="ADAL" clId="{BF2B2761-7CBE-40D8-9251-C0B9AE4A1F46}" dt="2021-09-30T15:09:35.894" v="8788" actId="478"/>
          <ac:picMkLst>
            <pc:docMk/>
            <pc:sldMk cId="4043381287" sldId="1179"/>
            <ac:picMk id="6" creationId="{E3A1A453-730F-4DE5-A915-171760F84E96}"/>
          </ac:picMkLst>
        </pc:picChg>
        <pc:picChg chg="add mod">
          <ac:chgData name="Binney, Zachary Orion" userId="23b90841-6f82-4a8e-9640-99a475f9d973" providerId="ADAL" clId="{BF2B2761-7CBE-40D8-9251-C0B9AE4A1F46}" dt="2021-09-30T15:13:45.145" v="8964" actId="14100"/>
          <ac:picMkLst>
            <pc:docMk/>
            <pc:sldMk cId="4043381287" sldId="1179"/>
            <ac:picMk id="7" creationId="{54A2EDE9-FD9A-4E93-B9D6-C529785AA1E8}"/>
          </ac:picMkLst>
        </pc:picChg>
      </pc:sldChg>
      <pc:sldChg chg="addSp delSp modSp add mod modAnim">
        <pc:chgData name="Binney, Zachary Orion" userId="23b90841-6f82-4a8e-9640-99a475f9d973" providerId="ADAL" clId="{BF2B2761-7CBE-40D8-9251-C0B9AE4A1F46}" dt="2021-09-30T15:22:35.335" v="9448"/>
        <pc:sldMkLst>
          <pc:docMk/>
          <pc:sldMk cId="776721792" sldId="1180"/>
        </pc:sldMkLst>
        <pc:spChg chg="mod">
          <ac:chgData name="Binney, Zachary Orion" userId="23b90841-6f82-4a8e-9640-99a475f9d973" providerId="ADAL" clId="{BF2B2761-7CBE-40D8-9251-C0B9AE4A1F46}" dt="2021-09-30T15:15:06.545" v="9098" actId="20577"/>
          <ac:spMkLst>
            <pc:docMk/>
            <pc:sldMk cId="776721792" sldId="1180"/>
            <ac:spMk id="2" creationId="{00000000-0000-0000-0000-000000000000}"/>
          </ac:spMkLst>
        </pc:spChg>
        <pc:spChg chg="mod">
          <ac:chgData name="Binney, Zachary Orion" userId="23b90841-6f82-4a8e-9640-99a475f9d973" providerId="ADAL" clId="{BF2B2761-7CBE-40D8-9251-C0B9AE4A1F46}" dt="2021-09-30T15:21:01.633" v="9208" actId="20577"/>
          <ac:spMkLst>
            <pc:docMk/>
            <pc:sldMk cId="776721792" sldId="1180"/>
            <ac:spMk id="8" creationId="{98F68E81-889C-4E85-9149-573E21FA40EA}"/>
          </ac:spMkLst>
        </pc:spChg>
        <pc:spChg chg="mod">
          <ac:chgData name="Binney, Zachary Orion" userId="23b90841-6f82-4a8e-9640-99a475f9d973" providerId="ADAL" clId="{BF2B2761-7CBE-40D8-9251-C0B9AE4A1F46}" dt="2021-09-30T15:22:14.727" v="9442" actId="20577"/>
          <ac:spMkLst>
            <pc:docMk/>
            <pc:sldMk cId="776721792" sldId="1180"/>
            <ac:spMk id="14" creationId="{EE48DF12-5F86-4A93-A995-CB7DE14D8475}"/>
          </ac:spMkLst>
        </pc:spChg>
        <pc:picChg chg="add mod">
          <ac:chgData name="Binney, Zachary Orion" userId="23b90841-6f82-4a8e-9640-99a475f9d973" providerId="ADAL" clId="{BF2B2761-7CBE-40D8-9251-C0B9AE4A1F46}" dt="2021-09-30T15:22:17.175" v="9443" actId="1076"/>
          <ac:picMkLst>
            <pc:docMk/>
            <pc:sldMk cId="776721792" sldId="1180"/>
            <ac:picMk id="4" creationId="{E5B9315B-1884-40F1-A7A8-B83F81087CB7}"/>
          </ac:picMkLst>
        </pc:picChg>
        <pc:picChg chg="add mod">
          <ac:chgData name="Binney, Zachary Orion" userId="23b90841-6f82-4a8e-9640-99a475f9d973" providerId="ADAL" clId="{BF2B2761-7CBE-40D8-9251-C0B9AE4A1F46}" dt="2021-09-30T15:22:18.615" v="9444" actId="1076"/>
          <ac:picMkLst>
            <pc:docMk/>
            <pc:sldMk cId="776721792" sldId="1180"/>
            <ac:picMk id="6" creationId="{1C4F6AF8-6F18-4AFF-98B9-67D661BC5131}"/>
          </ac:picMkLst>
        </pc:picChg>
        <pc:picChg chg="del">
          <ac:chgData name="Binney, Zachary Orion" userId="23b90841-6f82-4a8e-9640-99a475f9d973" providerId="ADAL" clId="{BF2B2761-7CBE-40D8-9251-C0B9AE4A1F46}" dt="2021-09-30T15:18:46.315" v="9189" actId="478"/>
          <ac:picMkLst>
            <pc:docMk/>
            <pc:sldMk cId="776721792" sldId="1180"/>
            <ac:picMk id="7" creationId="{54A2EDE9-FD9A-4E93-B9D6-C529785AA1E8}"/>
          </ac:picMkLst>
        </pc:picChg>
        <pc:picChg chg="add del mod">
          <ac:chgData name="Binney, Zachary Orion" userId="23b90841-6f82-4a8e-9640-99a475f9d973" providerId="ADAL" clId="{BF2B2761-7CBE-40D8-9251-C0B9AE4A1F46}" dt="2021-09-30T15:20:09.587" v="9195" actId="478"/>
          <ac:picMkLst>
            <pc:docMk/>
            <pc:sldMk cId="776721792" sldId="1180"/>
            <ac:picMk id="19458" creationId="{F565C178-5A60-4CDD-94CA-F8E19E0DD102}"/>
          </ac:picMkLst>
        </pc:picChg>
      </pc:sldChg>
      <pc:sldChg chg="addSp delSp modSp add mod delAnim modAnim">
        <pc:chgData name="Binney, Zachary Orion" userId="23b90841-6f82-4a8e-9640-99a475f9d973" providerId="ADAL" clId="{BF2B2761-7CBE-40D8-9251-C0B9AE4A1F46}" dt="2021-09-30T15:29:35.966" v="9509"/>
        <pc:sldMkLst>
          <pc:docMk/>
          <pc:sldMk cId="1028991936" sldId="1181"/>
        </pc:sldMkLst>
        <pc:spChg chg="mod">
          <ac:chgData name="Binney, Zachary Orion" userId="23b90841-6f82-4a8e-9640-99a475f9d973" providerId="ADAL" clId="{BF2B2761-7CBE-40D8-9251-C0B9AE4A1F46}" dt="2021-09-30T15:22:57.039" v="9470" actId="20577"/>
          <ac:spMkLst>
            <pc:docMk/>
            <pc:sldMk cId="1028991936" sldId="1181"/>
            <ac:spMk id="2" creationId="{00000000-0000-0000-0000-000000000000}"/>
          </ac:spMkLst>
        </pc:spChg>
        <pc:spChg chg="mod">
          <ac:chgData name="Binney, Zachary Orion" userId="23b90841-6f82-4a8e-9640-99a475f9d973" providerId="ADAL" clId="{BF2B2761-7CBE-40D8-9251-C0B9AE4A1F46}" dt="2021-09-30T15:28:27.088" v="9504"/>
          <ac:spMkLst>
            <pc:docMk/>
            <pc:sldMk cId="1028991936" sldId="1181"/>
            <ac:spMk id="8" creationId="{98F68E81-889C-4E85-9149-573E21FA40EA}"/>
          </ac:spMkLst>
        </pc:spChg>
        <pc:spChg chg="mod">
          <ac:chgData name="Binney, Zachary Orion" userId="23b90841-6f82-4a8e-9640-99a475f9d973" providerId="ADAL" clId="{BF2B2761-7CBE-40D8-9251-C0B9AE4A1F46}" dt="2021-09-30T15:23:02.560" v="9497" actId="20577"/>
          <ac:spMkLst>
            <pc:docMk/>
            <pc:sldMk cId="1028991936" sldId="1181"/>
            <ac:spMk id="14" creationId="{EE48DF12-5F86-4A93-A995-CB7DE14D8475}"/>
          </ac:spMkLst>
        </pc:spChg>
        <pc:picChg chg="del">
          <ac:chgData name="Binney, Zachary Orion" userId="23b90841-6f82-4a8e-9640-99a475f9d973" providerId="ADAL" clId="{BF2B2761-7CBE-40D8-9251-C0B9AE4A1F46}" dt="2021-09-30T15:23:04.688" v="9498" actId="478"/>
          <ac:picMkLst>
            <pc:docMk/>
            <pc:sldMk cId="1028991936" sldId="1181"/>
            <ac:picMk id="4" creationId="{E5B9315B-1884-40F1-A7A8-B83F81087CB7}"/>
          </ac:picMkLst>
        </pc:picChg>
        <pc:picChg chg="add mod">
          <ac:chgData name="Binney, Zachary Orion" userId="23b90841-6f82-4a8e-9640-99a475f9d973" providerId="ADAL" clId="{BF2B2761-7CBE-40D8-9251-C0B9AE4A1F46}" dt="2021-09-30T15:29:30.815" v="9508" actId="14100"/>
          <ac:picMkLst>
            <pc:docMk/>
            <pc:sldMk cId="1028991936" sldId="1181"/>
            <ac:picMk id="5" creationId="{7CBB6FB3-50E1-4C65-8696-6CEE7FA94CB1}"/>
          </ac:picMkLst>
        </pc:picChg>
        <pc:picChg chg="del">
          <ac:chgData name="Binney, Zachary Orion" userId="23b90841-6f82-4a8e-9640-99a475f9d973" providerId="ADAL" clId="{BF2B2761-7CBE-40D8-9251-C0B9AE4A1F46}" dt="2021-09-30T15:23:04.688" v="9498" actId="478"/>
          <ac:picMkLst>
            <pc:docMk/>
            <pc:sldMk cId="1028991936" sldId="1181"/>
            <ac:picMk id="6" creationId="{1C4F6AF8-6F18-4AFF-98B9-67D661BC5131}"/>
          </ac:picMkLst>
        </pc:picChg>
        <pc:picChg chg="add mod">
          <ac:chgData name="Binney, Zachary Orion" userId="23b90841-6f82-4a8e-9640-99a475f9d973" providerId="ADAL" clId="{BF2B2761-7CBE-40D8-9251-C0B9AE4A1F46}" dt="2021-09-30T15:28:18.494" v="9503" actId="1076"/>
          <ac:picMkLst>
            <pc:docMk/>
            <pc:sldMk cId="1028991936" sldId="1181"/>
            <ac:picMk id="25602" creationId="{91BF6BCF-5459-4756-9308-99872DE5CDAA}"/>
          </ac:picMkLst>
        </pc:picChg>
      </pc:sldChg>
      <pc:sldChg chg="delSp modSp add mod delAnim modAnim">
        <pc:chgData name="Binney, Zachary Orion" userId="23b90841-6f82-4a8e-9640-99a475f9d973" providerId="ADAL" clId="{BF2B2761-7CBE-40D8-9251-C0B9AE4A1F46}" dt="2021-09-30T15:31:12.013" v="9823" actId="20577"/>
        <pc:sldMkLst>
          <pc:docMk/>
          <pc:sldMk cId="3079931472" sldId="1182"/>
        </pc:sldMkLst>
        <pc:spChg chg="mod">
          <ac:chgData name="Binney, Zachary Orion" userId="23b90841-6f82-4a8e-9640-99a475f9d973" providerId="ADAL" clId="{BF2B2761-7CBE-40D8-9251-C0B9AE4A1F46}" dt="2021-09-30T15:30:50.327" v="9766" actId="20577"/>
          <ac:spMkLst>
            <pc:docMk/>
            <pc:sldMk cId="3079931472" sldId="1182"/>
            <ac:spMk id="2" creationId="{00000000-0000-0000-0000-000000000000}"/>
          </ac:spMkLst>
        </pc:spChg>
        <pc:spChg chg="del">
          <ac:chgData name="Binney, Zachary Orion" userId="23b90841-6f82-4a8e-9640-99a475f9d973" providerId="ADAL" clId="{BF2B2761-7CBE-40D8-9251-C0B9AE4A1F46}" dt="2021-09-30T15:30:31.348" v="9683" actId="478"/>
          <ac:spMkLst>
            <pc:docMk/>
            <pc:sldMk cId="3079931472" sldId="1182"/>
            <ac:spMk id="8" creationId="{98F68E81-889C-4E85-9149-573E21FA40EA}"/>
          </ac:spMkLst>
        </pc:spChg>
        <pc:spChg chg="mod">
          <ac:chgData name="Binney, Zachary Orion" userId="23b90841-6f82-4a8e-9640-99a475f9d973" providerId="ADAL" clId="{BF2B2761-7CBE-40D8-9251-C0B9AE4A1F46}" dt="2021-09-30T15:31:12.013" v="9823" actId="20577"/>
          <ac:spMkLst>
            <pc:docMk/>
            <pc:sldMk cId="3079931472" sldId="1182"/>
            <ac:spMk id="14" creationId="{EE48DF12-5F86-4A93-A995-CB7DE14D8475}"/>
          </ac:spMkLst>
        </pc:spChg>
        <pc:picChg chg="del">
          <ac:chgData name="Binney, Zachary Orion" userId="23b90841-6f82-4a8e-9640-99a475f9d973" providerId="ADAL" clId="{BF2B2761-7CBE-40D8-9251-C0B9AE4A1F46}" dt="2021-09-30T15:30:00.387" v="9567" actId="478"/>
          <ac:picMkLst>
            <pc:docMk/>
            <pc:sldMk cId="3079931472" sldId="1182"/>
            <ac:picMk id="4" creationId="{E5B9315B-1884-40F1-A7A8-B83F81087CB7}"/>
          </ac:picMkLst>
        </pc:picChg>
        <pc:picChg chg="del">
          <ac:chgData name="Binney, Zachary Orion" userId="23b90841-6f82-4a8e-9640-99a475f9d973" providerId="ADAL" clId="{BF2B2761-7CBE-40D8-9251-C0B9AE4A1F46}" dt="2021-09-30T15:30:00.387" v="9567" actId="478"/>
          <ac:picMkLst>
            <pc:docMk/>
            <pc:sldMk cId="3079931472" sldId="1182"/>
            <ac:picMk id="6" creationId="{1C4F6AF8-6F18-4AFF-98B9-67D661BC5131}"/>
          </ac:picMkLst>
        </pc:picChg>
      </pc:sldChg>
      <pc:sldChg chg="addSp delSp modSp add mod">
        <pc:chgData name="Binney, Zachary Orion" userId="23b90841-6f82-4a8e-9640-99a475f9d973" providerId="ADAL" clId="{BF2B2761-7CBE-40D8-9251-C0B9AE4A1F46}" dt="2021-09-30T16:11:45.362" v="10037" actId="1076"/>
        <pc:sldMkLst>
          <pc:docMk/>
          <pc:sldMk cId="652060929" sldId="1183"/>
        </pc:sldMkLst>
        <pc:spChg chg="mod">
          <ac:chgData name="Binney, Zachary Orion" userId="23b90841-6f82-4a8e-9640-99a475f9d973" providerId="ADAL" clId="{BF2B2761-7CBE-40D8-9251-C0B9AE4A1F46}" dt="2021-09-30T16:09:34.902" v="9929"/>
          <ac:spMkLst>
            <pc:docMk/>
            <pc:sldMk cId="652060929" sldId="1183"/>
            <ac:spMk id="8" creationId="{98F68E81-889C-4E85-9149-573E21FA40EA}"/>
          </ac:spMkLst>
        </pc:spChg>
        <pc:spChg chg="mod">
          <ac:chgData name="Binney, Zachary Orion" userId="23b90841-6f82-4a8e-9640-99a475f9d973" providerId="ADAL" clId="{BF2B2761-7CBE-40D8-9251-C0B9AE4A1F46}" dt="2021-09-30T16:08:13.886" v="9922" actId="20577"/>
          <ac:spMkLst>
            <pc:docMk/>
            <pc:sldMk cId="652060929" sldId="1183"/>
            <ac:spMk id="14" creationId="{EE48DF12-5F86-4A93-A995-CB7DE14D8475}"/>
          </ac:spMkLst>
        </pc:spChg>
        <pc:picChg chg="add mod">
          <ac:chgData name="Binney, Zachary Orion" userId="23b90841-6f82-4a8e-9640-99a475f9d973" providerId="ADAL" clId="{BF2B2761-7CBE-40D8-9251-C0B9AE4A1F46}" dt="2021-09-30T16:09:21.298" v="9927" actId="1076"/>
          <ac:picMkLst>
            <pc:docMk/>
            <pc:sldMk cId="652060929" sldId="1183"/>
            <ac:picMk id="4" creationId="{F5363828-7638-4E3B-9842-40B47F40A627}"/>
          </ac:picMkLst>
        </pc:picChg>
        <pc:picChg chg="del">
          <ac:chgData name="Binney, Zachary Orion" userId="23b90841-6f82-4a8e-9640-99a475f9d973" providerId="ADAL" clId="{BF2B2761-7CBE-40D8-9251-C0B9AE4A1F46}" dt="2021-09-30T16:07:57.580" v="9866" actId="478"/>
          <ac:picMkLst>
            <pc:docMk/>
            <pc:sldMk cId="652060929" sldId="1183"/>
            <ac:picMk id="6" creationId="{E3A1A453-730F-4DE5-A915-171760F84E96}"/>
          </ac:picMkLst>
        </pc:picChg>
        <pc:picChg chg="add mod">
          <ac:chgData name="Binney, Zachary Orion" userId="23b90841-6f82-4a8e-9640-99a475f9d973" providerId="ADAL" clId="{BF2B2761-7CBE-40D8-9251-C0B9AE4A1F46}" dt="2021-09-30T16:11:45.362" v="10037" actId="1076"/>
          <ac:picMkLst>
            <pc:docMk/>
            <pc:sldMk cId="652060929" sldId="1183"/>
            <ac:picMk id="9" creationId="{AD76D8A1-463E-4ADA-9285-73ACCFE38D44}"/>
          </ac:picMkLst>
        </pc:picChg>
      </pc:sldChg>
      <pc:sldChg chg="addSp delSp modSp add mod">
        <pc:chgData name="Binney, Zachary Orion" userId="23b90841-6f82-4a8e-9640-99a475f9d973" providerId="ADAL" clId="{BF2B2761-7CBE-40D8-9251-C0B9AE4A1F46}" dt="2021-09-30T17:24:29.981" v="10336" actId="478"/>
        <pc:sldMkLst>
          <pc:docMk/>
          <pc:sldMk cId="3166946611" sldId="1184"/>
        </pc:sldMkLst>
        <pc:spChg chg="mod">
          <ac:chgData name="Binney, Zachary Orion" userId="23b90841-6f82-4a8e-9640-99a475f9d973" providerId="ADAL" clId="{BF2B2761-7CBE-40D8-9251-C0B9AE4A1F46}" dt="2021-09-30T16:49:13.153" v="10088" actId="20577"/>
          <ac:spMkLst>
            <pc:docMk/>
            <pc:sldMk cId="3166946611" sldId="1184"/>
            <ac:spMk id="2" creationId="{00000000-0000-0000-0000-000000000000}"/>
          </ac:spMkLst>
        </pc:spChg>
        <pc:spChg chg="add del mod">
          <ac:chgData name="Binney, Zachary Orion" userId="23b90841-6f82-4a8e-9640-99a475f9d973" providerId="ADAL" clId="{BF2B2761-7CBE-40D8-9251-C0B9AE4A1F46}" dt="2021-09-30T17:24:29.981" v="10336" actId="478"/>
          <ac:spMkLst>
            <pc:docMk/>
            <pc:sldMk cId="3166946611" sldId="1184"/>
            <ac:spMk id="5" creationId="{41C960E1-BA84-4A13-9057-A606AED870A1}"/>
          </ac:spMkLst>
        </pc:spChg>
        <pc:spChg chg="mod">
          <ac:chgData name="Binney, Zachary Orion" userId="23b90841-6f82-4a8e-9640-99a475f9d973" providerId="ADAL" clId="{BF2B2761-7CBE-40D8-9251-C0B9AE4A1F46}" dt="2021-09-30T17:24:25.770" v="10335" actId="255"/>
          <ac:spMkLst>
            <pc:docMk/>
            <pc:sldMk cId="3166946611" sldId="1184"/>
            <ac:spMk id="14" creationId="{EE48DF12-5F86-4A93-A995-CB7DE14D8475}"/>
          </ac:spMkLst>
        </pc:spChg>
        <pc:picChg chg="add del mod">
          <ac:chgData name="Binney, Zachary Orion" userId="23b90841-6f82-4a8e-9640-99a475f9d973" providerId="ADAL" clId="{BF2B2761-7CBE-40D8-9251-C0B9AE4A1F46}" dt="2021-09-30T17:24:08.683" v="10301" actId="478"/>
          <ac:picMkLst>
            <pc:docMk/>
            <pc:sldMk cId="3166946611" sldId="1184"/>
            <ac:picMk id="26626" creationId="{7512B645-4082-4D45-9914-F98CE545DCBE}"/>
          </ac:picMkLst>
        </pc:picChg>
      </pc:sldChg>
      <pc:sldChg chg="modSp add mod">
        <pc:chgData name="Binney, Zachary Orion" userId="23b90841-6f82-4a8e-9640-99a475f9d973" providerId="ADAL" clId="{BF2B2761-7CBE-40D8-9251-C0B9AE4A1F46}" dt="2021-09-30T17:57:52.534" v="11784" actId="20577"/>
        <pc:sldMkLst>
          <pc:docMk/>
          <pc:sldMk cId="3548701603" sldId="1185"/>
        </pc:sldMkLst>
        <pc:spChg chg="mod">
          <ac:chgData name="Binney, Zachary Orion" userId="23b90841-6f82-4a8e-9640-99a475f9d973" providerId="ADAL" clId="{BF2B2761-7CBE-40D8-9251-C0B9AE4A1F46}" dt="2021-09-30T17:57:52.534" v="11784" actId="20577"/>
          <ac:spMkLst>
            <pc:docMk/>
            <pc:sldMk cId="3548701603" sldId="1185"/>
            <ac:spMk id="2" creationId="{00000000-0000-0000-0000-000000000000}"/>
          </ac:spMkLst>
        </pc:spChg>
        <pc:spChg chg="mod">
          <ac:chgData name="Binney, Zachary Orion" userId="23b90841-6f82-4a8e-9640-99a475f9d973" providerId="ADAL" clId="{BF2B2761-7CBE-40D8-9251-C0B9AE4A1F46}" dt="2021-09-30T17:25:40.571" v="10494"/>
          <ac:spMkLst>
            <pc:docMk/>
            <pc:sldMk cId="3548701603" sldId="1185"/>
            <ac:spMk id="5" creationId="{41C960E1-BA84-4A13-9057-A606AED870A1}"/>
          </ac:spMkLst>
        </pc:spChg>
        <pc:spChg chg="mod">
          <ac:chgData name="Binney, Zachary Orion" userId="23b90841-6f82-4a8e-9640-99a475f9d973" providerId="ADAL" clId="{BF2B2761-7CBE-40D8-9251-C0B9AE4A1F46}" dt="2021-09-30T17:37:59.438" v="10988" actId="14100"/>
          <ac:spMkLst>
            <pc:docMk/>
            <pc:sldMk cId="3548701603" sldId="1185"/>
            <ac:spMk id="14" creationId="{EE48DF12-5F86-4A93-A995-CB7DE14D8475}"/>
          </ac:spMkLst>
        </pc:spChg>
        <pc:picChg chg="mod">
          <ac:chgData name="Binney, Zachary Orion" userId="23b90841-6f82-4a8e-9640-99a475f9d973" providerId="ADAL" clId="{BF2B2761-7CBE-40D8-9251-C0B9AE4A1F46}" dt="2021-09-30T17:38:01.446" v="10989" actId="1076"/>
          <ac:picMkLst>
            <pc:docMk/>
            <pc:sldMk cId="3548701603" sldId="1185"/>
            <ac:picMk id="26626" creationId="{7512B645-4082-4D45-9914-F98CE545DCBE}"/>
          </ac:picMkLst>
        </pc:picChg>
      </pc:sldChg>
      <pc:sldChg chg="addSp delSp modSp add mod">
        <pc:chgData name="Binney, Zachary Orion" userId="23b90841-6f82-4a8e-9640-99a475f9d973" providerId="ADAL" clId="{BF2B2761-7CBE-40D8-9251-C0B9AE4A1F46}" dt="2021-10-12T13:09:51.023" v="19478" actId="5793"/>
        <pc:sldMkLst>
          <pc:docMk/>
          <pc:sldMk cId="2643065924" sldId="1186"/>
        </pc:sldMkLst>
        <pc:spChg chg="mod">
          <ac:chgData name="Binney, Zachary Orion" userId="23b90841-6f82-4a8e-9640-99a475f9d973" providerId="ADAL" clId="{BF2B2761-7CBE-40D8-9251-C0B9AE4A1F46}" dt="2021-09-30T17:57:55.709" v="11785"/>
          <ac:spMkLst>
            <pc:docMk/>
            <pc:sldMk cId="2643065924" sldId="1186"/>
            <ac:spMk id="2" creationId="{00000000-0000-0000-0000-000000000000}"/>
          </ac:spMkLst>
        </pc:spChg>
        <pc:spChg chg="mod">
          <ac:chgData name="Binney, Zachary Orion" userId="23b90841-6f82-4a8e-9640-99a475f9d973" providerId="ADAL" clId="{BF2B2761-7CBE-40D8-9251-C0B9AE4A1F46}" dt="2021-09-30T17:31:24.533" v="10661"/>
          <ac:spMkLst>
            <pc:docMk/>
            <pc:sldMk cId="2643065924" sldId="1186"/>
            <ac:spMk id="5" creationId="{41C960E1-BA84-4A13-9057-A606AED870A1}"/>
          </ac:spMkLst>
        </pc:spChg>
        <pc:spChg chg="mod">
          <ac:chgData name="Binney, Zachary Orion" userId="23b90841-6f82-4a8e-9640-99a475f9d973" providerId="ADAL" clId="{BF2B2761-7CBE-40D8-9251-C0B9AE4A1F46}" dt="2021-10-12T13:09:51.023" v="19478" actId="5793"/>
          <ac:spMkLst>
            <pc:docMk/>
            <pc:sldMk cId="2643065924" sldId="1186"/>
            <ac:spMk id="14" creationId="{EE48DF12-5F86-4A93-A995-CB7DE14D8475}"/>
          </ac:spMkLst>
        </pc:spChg>
        <pc:picChg chg="del">
          <ac:chgData name="Binney, Zachary Orion" userId="23b90841-6f82-4a8e-9640-99a475f9d973" providerId="ADAL" clId="{BF2B2761-7CBE-40D8-9251-C0B9AE4A1F46}" dt="2021-09-30T17:31:03.536" v="10655" actId="478"/>
          <ac:picMkLst>
            <pc:docMk/>
            <pc:sldMk cId="2643065924" sldId="1186"/>
            <ac:picMk id="26626" creationId="{7512B645-4082-4D45-9914-F98CE545DCBE}"/>
          </ac:picMkLst>
        </pc:picChg>
        <pc:picChg chg="add mod">
          <ac:chgData name="Binney, Zachary Orion" userId="23b90841-6f82-4a8e-9640-99a475f9d973" providerId="ADAL" clId="{BF2B2761-7CBE-40D8-9251-C0B9AE4A1F46}" dt="2021-09-30T17:37:55.094" v="10987" actId="1076"/>
          <ac:picMkLst>
            <pc:docMk/>
            <pc:sldMk cId="2643065924" sldId="1186"/>
            <ac:picMk id="29698" creationId="{3911B5DD-EC09-47A2-A63A-DC1F862BED9F}"/>
          </ac:picMkLst>
        </pc:picChg>
      </pc:sldChg>
      <pc:sldChg chg="addSp delSp modSp add mod">
        <pc:chgData name="Binney, Zachary Orion" userId="23b90841-6f82-4a8e-9640-99a475f9d973" providerId="ADAL" clId="{BF2B2761-7CBE-40D8-9251-C0B9AE4A1F46}" dt="2021-09-30T17:57:57.280" v="11786"/>
        <pc:sldMkLst>
          <pc:docMk/>
          <pc:sldMk cId="3265692182" sldId="1187"/>
        </pc:sldMkLst>
        <pc:spChg chg="mod">
          <ac:chgData name="Binney, Zachary Orion" userId="23b90841-6f82-4a8e-9640-99a475f9d973" providerId="ADAL" clId="{BF2B2761-7CBE-40D8-9251-C0B9AE4A1F46}" dt="2021-09-30T17:57:57.280" v="11786"/>
          <ac:spMkLst>
            <pc:docMk/>
            <pc:sldMk cId="3265692182" sldId="1187"/>
            <ac:spMk id="2" creationId="{00000000-0000-0000-0000-000000000000}"/>
          </ac:spMkLst>
        </pc:spChg>
        <pc:spChg chg="mod">
          <ac:chgData name="Binney, Zachary Orion" userId="23b90841-6f82-4a8e-9640-99a475f9d973" providerId="ADAL" clId="{BF2B2761-7CBE-40D8-9251-C0B9AE4A1F46}" dt="2021-09-30T17:37:18.868" v="10924"/>
          <ac:spMkLst>
            <pc:docMk/>
            <pc:sldMk cId="3265692182" sldId="1187"/>
            <ac:spMk id="5" creationId="{41C960E1-BA84-4A13-9057-A606AED870A1}"/>
          </ac:spMkLst>
        </pc:spChg>
        <pc:spChg chg="mod">
          <ac:chgData name="Binney, Zachary Orion" userId="23b90841-6f82-4a8e-9640-99a475f9d973" providerId="ADAL" clId="{BF2B2761-7CBE-40D8-9251-C0B9AE4A1F46}" dt="2021-09-30T17:37:46.455" v="10983" actId="14100"/>
          <ac:spMkLst>
            <pc:docMk/>
            <pc:sldMk cId="3265692182" sldId="1187"/>
            <ac:spMk id="14" creationId="{EE48DF12-5F86-4A93-A995-CB7DE14D8475}"/>
          </ac:spMkLst>
        </pc:spChg>
        <pc:picChg chg="del">
          <ac:chgData name="Binney, Zachary Orion" userId="23b90841-6f82-4a8e-9640-99a475f9d973" providerId="ADAL" clId="{BF2B2761-7CBE-40D8-9251-C0B9AE4A1F46}" dt="2021-09-30T17:37:24.753" v="10925" actId="478"/>
          <ac:picMkLst>
            <pc:docMk/>
            <pc:sldMk cId="3265692182" sldId="1187"/>
            <ac:picMk id="29698" creationId="{3911B5DD-EC09-47A2-A63A-DC1F862BED9F}"/>
          </ac:picMkLst>
        </pc:picChg>
        <pc:picChg chg="add mod">
          <ac:chgData name="Binney, Zachary Orion" userId="23b90841-6f82-4a8e-9640-99a475f9d973" providerId="ADAL" clId="{BF2B2761-7CBE-40D8-9251-C0B9AE4A1F46}" dt="2021-09-30T17:37:43.694" v="10982" actId="1076"/>
          <ac:picMkLst>
            <pc:docMk/>
            <pc:sldMk cId="3265692182" sldId="1187"/>
            <ac:picMk id="31746" creationId="{0A1E4826-ECB0-442D-ACAE-035B97065801}"/>
          </ac:picMkLst>
        </pc:picChg>
      </pc:sldChg>
      <pc:sldChg chg="addSp delSp modSp add mod">
        <pc:chgData name="Binney, Zachary Orion" userId="23b90841-6f82-4a8e-9640-99a475f9d973" providerId="ADAL" clId="{BF2B2761-7CBE-40D8-9251-C0B9AE4A1F46}" dt="2021-09-30T17:57:59.179" v="11787"/>
        <pc:sldMkLst>
          <pc:docMk/>
          <pc:sldMk cId="4174449653" sldId="1188"/>
        </pc:sldMkLst>
        <pc:spChg chg="mod">
          <ac:chgData name="Binney, Zachary Orion" userId="23b90841-6f82-4a8e-9640-99a475f9d973" providerId="ADAL" clId="{BF2B2761-7CBE-40D8-9251-C0B9AE4A1F46}" dt="2021-09-30T17:57:59.179" v="11787"/>
          <ac:spMkLst>
            <pc:docMk/>
            <pc:sldMk cId="4174449653" sldId="1188"/>
            <ac:spMk id="2" creationId="{00000000-0000-0000-0000-000000000000}"/>
          </ac:spMkLst>
        </pc:spChg>
        <pc:spChg chg="mod">
          <ac:chgData name="Binney, Zachary Orion" userId="23b90841-6f82-4a8e-9640-99a475f9d973" providerId="ADAL" clId="{BF2B2761-7CBE-40D8-9251-C0B9AE4A1F46}" dt="2021-09-30T17:47:22.182" v="11520"/>
          <ac:spMkLst>
            <pc:docMk/>
            <pc:sldMk cId="4174449653" sldId="1188"/>
            <ac:spMk id="5" creationId="{41C960E1-BA84-4A13-9057-A606AED870A1}"/>
          </ac:spMkLst>
        </pc:spChg>
        <pc:spChg chg="mod">
          <ac:chgData name="Binney, Zachary Orion" userId="23b90841-6f82-4a8e-9640-99a475f9d973" providerId="ADAL" clId="{BF2B2761-7CBE-40D8-9251-C0B9AE4A1F46}" dt="2021-09-30T17:47:12.671" v="11519" actId="113"/>
          <ac:spMkLst>
            <pc:docMk/>
            <pc:sldMk cId="4174449653" sldId="1188"/>
            <ac:spMk id="14" creationId="{EE48DF12-5F86-4A93-A995-CB7DE14D8475}"/>
          </ac:spMkLst>
        </pc:spChg>
        <pc:picChg chg="del">
          <ac:chgData name="Binney, Zachary Orion" userId="23b90841-6f82-4a8e-9640-99a475f9d973" providerId="ADAL" clId="{BF2B2761-7CBE-40D8-9251-C0B9AE4A1F46}" dt="2021-09-30T17:45:47.084" v="11284" actId="478"/>
          <ac:picMkLst>
            <pc:docMk/>
            <pc:sldMk cId="4174449653" sldId="1188"/>
            <ac:picMk id="31746" creationId="{0A1E4826-ECB0-442D-ACAE-035B97065801}"/>
          </ac:picMkLst>
        </pc:picChg>
        <pc:picChg chg="add mod">
          <ac:chgData name="Binney, Zachary Orion" userId="23b90841-6f82-4a8e-9640-99a475f9d973" providerId="ADAL" clId="{BF2B2761-7CBE-40D8-9251-C0B9AE4A1F46}" dt="2021-09-30T17:45:53.708" v="11287" actId="1076"/>
          <ac:picMkLst>
            <pc:docMk/>
            <pc:sldMk cId="4174449653" sldId="1188"/>
            <ac:picMk id="33794" creationId="{BB3FF597-524F-40F9-ABE5-AE34B25F4DA2}"/>
          </ac:picMkLst>
        </pc:picChg>
      </pc:sldChg>
      <pc:sldChg chg="addSp delSp modSp add mod ord">
        <pc:chgData name="Binney, Zachary Orion" userId="23b90841-6f82-4a8e-9640-99a475f9d973" providerId="ADAL" clId="{BF2B2761-7CBE-40D8-9251-C0B9AE4A1F46}" dt="2021-09-30T18:12:56.897" v="12048" actId="14100"/>
        <pc:sldMkLst>
          <pc:docMk/>
          <pc:sldMk cId="4186077030" sldId="1189"/>
        </pc:sldMkLst>
        <pc:spChg chg="mod">
          <ac:chgData name="Binney, Zachary Orion" userId="23b90841-6f82-4a8e-9640-99a475f9d973" providerId="ADAL" clId="{BF2B2761-7CBE-40D8-9251-C0B9AE4A1F46}" dt="2021-09-30T17:58:09.848" v="11801" actId="20577"/>
          <ac:spMkLst>
            <pc:docMk/>
            <pc:sldMk cId="4186077030" sldId="1189"/>
            <ac:spMk id="2" creationId="{00000000-0000-0000-0000-000000000000}"/>
          </ac:spMkLst>
        </pc:spChg>
        <pc:spChg chg="mod">
          <ac:chgData name="Binney, Zachary Orion" userId="23b90841-6f82-4a8e-9640-99a475f9d973" providerId="ADAL" clId="{BF2B2761-7CBE-40D8-9251-C0B9AE4A1F46}" dt="2021-09-30T18:12:45.416" v="12046"/>
          <ac:spMkLst>
            <pc:docMk/>
            <pc:sldMk cId="4186077030" sldId="1189"/>
            <ac:spMk id="5" creationId="{41C960E1-BA84-4A13-9057-A606AED870A1}"/>
          </ac:spMkLst>
        </pc:spChg>
        <pc:spChg chg="mod">
          <ac:chgData name="Binney, Zachary Orion" userId="23b90841-6f82-4a8e-9640-99a475f9d973" providerId="ADAL" clId="{BF2B2761-7CBE-40D8-9251-C0B9AE4A1F46}" dt="2021-09-30T18:12:56.897" v="12048" actId="14100"/>
          <ac:spMkLst>
            <pc:docMk/>
            <pc:sldMk cId="4186077030" sldId="1189"/>
            <ac:spMk id="14" creationId="{EE48DF12-5F86-4A93-A995-CB7DE14D8475}"/>
          </ac:spMkLst>
        </pc:spChg>
        <pc:picChg chg="del">
          <ac:chgData name="Binney, Zachary Orion" userId="23b90841-6f82-4a8e-9640-99a475f9d973" providerId="ADAL" clId="{BF2B2761-7CBE-40D8-9251-C0B9AE4A1F46}" dt="2021-09-30T18:12:09.661" v="12028" actId="478"/>
          <ac:picMkLst>
            <pc:docMk/>
            <pc:sldMk cId="4186077030" sldId="1189"/>
            <ac:picMk id="31746" creationId="{0A1E4826-ECB0-442D-ACAE-035B97065801}"/>
          </ac:picMkLst>
        </pc:picChg>
        <pc:picChg chg="add mod">
          <ac:chgData name="Binney, Zachary Orion" userId="23b90841-6f82-4a8e-9640-99a475f9d973" providerId="ADAL" clId="{BF2B2761-7CBE-40D8-9251-C0B9AE4A1F46}" dt="2021-09-30T18:12:38.849" v="12045" actId="14100"/>
          <ac:picMkLst>
            <pc:docMk/>
            <pc:sldMk cId="4186077030" sldId="1189"/>
            <ac:picMk id="32770" creationId="{30957801-A07A-42CF-BF55-19F751302107}"/>
          </ac:picMkLst>
        </pc:picChg>
      </pc:sldChg>
      <pc:sldChg chg="addSp delSp modSp add mod">
        <pc:chgData name="Binney, Zachary Orion" userId="23b90841-6f82-4a8e-9640-99a475f9d973" providerId="ADAL" clId="{BF2B2761-7CBE-40D8-9251-C0B9AE4A1F46}" dt="2021-09-30T17:58:01.199" v="11788"/>
        <pc:sldMkLst>
          <pc:docMk/>
          <pc:sldMk cId="295209008" sldId="1190"/>
        </pc:sldMkLst>
        <pc:spChg chg="mod">
          <ac:chgData name="Binney, Zachary Orion" userId="23b90841-6f82-4a8e-9640-99a475f9d973" providerId="ADAL" clId="{BF2B2761-7CBE-40D8-9251-C0B9AE4A1F46}" dt="2021-09-30T17:58:01.199" v="11788"/>
          <ac:spMkLst>
            <pc:docMk/>
            <pc:sldMk cId="295209008" sldId="1190"/>
            <ac:spMk id="2" creationId="{00000000-0000-0000-0000-000000000000}"/>
          </ac:spMkLst>
        </pc:spChg>
        <pc:spChg chg="mod">
          <ac:chgData name="Binney, Zachary Orion" userId="23b90841-6f82-4a8e-9640-99a475f9d973" providerId="ADAL" clId="{BF2B2761-7CBE-40D8-9251-C0B9AE4A1F46}" dt="2021-09-30T17:48:15.365" v="11530" actId="20577"/>
          <ac:spMkLst>
            <pc:docMk/>
            <pc:sldMk cId="295209008" sldId="1190"/>
            <ac:spMk id="14" creationId="{EE48DF12-5F86-4A93-A995-CB7DE14D8475}"/>
          </ac:spMkLst>
        </pc:spChg>
        <pc:picChg chg="del">
          <ac:chgData name="Binney, Zachary Orion" userId="23b90841-6f82-4a8e-9640-99a475f9d973" providerId="ADAL" clId="{BF2B2761-7CBE-40D8-9251-C0B9AE4A1F46}" dt="2021-09-30T17:47:36.916" v="11522" actId="478"/>
          <ac:picMkLst>
            <pc:docMk/>
            <pc:sldMk cId="295209008" sldId="1190"/>
            <ac:picMk id="33794" creationId="{BB3FF597-524F-40F9-ABE5-AE34B25F4DA2}"/>
          </ac:picMkLst>
        </pc:picChg>
        <pc:picChg chg="add mod">
          <ac:chgData name="Binney, Zachary Orion" userId="23b90841-6f82-4a8e-9640-99a475f9d973" providerId="ADAL" clId="{BF2B2761-7CBE-40D8-9251-C0B9AE4A1F46}" dt="2021-09-30T17:47:46.813" v="11527" actId="1076"/>
          <ac:picMkLst>
            <pc:docMk/>
            <pc:sldMk cId="295209008" sldId="1190"/>
            <ac:picMk id="34818" creationId="{BEE74A5A-1D79-42BD-8C94-C41F7AA9443C}"/>
          </ac:picMkLst>
        </pc:picChg>
      </pc:sldChg>
      <pc:sldChg chg="addSp delSp modSp add mod">
        <pc:chgData name="Binney, Zachary Orion" userId="23b90841-6f82-4a8e-9640-99a475f9d973" providerId="ADAL" clId="{BF2B2761-7CBE-40D8-9251-C0B9AE4A1F46}" dt="2021-09-30T17:58:03.155" v="11789"/>
        <pc:sldMkLst>
          <pc:docMk/>
          <pc:sldMk cId="3676196632" sldId="1191"/>
        </pc:sldMkLst>
        <pc:spChg chg="mod">
          <ac:chgData name="Binney, Zachary Orion" userId="23b90841-6f82-4a8e-9640-99a475f9d973" providerId="ADAL" clId="{BF2B2761-7CBE-40D8-9251-C0B9AE4A1F46}" dt="2021-09-30T17:58:03.155" v="11789"/>
          <ac:spMkLst>
            <pc:docMk/>
            <pc:sldMk cId="3676196632" sldId="1191"/>
            <ac:spMk id="2" creationId="{00000000-0000-0000-0000-000000000000}"/>
          </ac:spMkLst>
        </pc:spChg>
        <pc:spChg chg="add mod">
          <ac:chgData name="Binney, Zachary Orion" userId="23b90841-6f82-4a8e-9640-99a475f9d973" providerId="ADAL" clId="{BF2B2761-7CBE-40D8-9251-C0B9AE4A1F46}" dt="2021-09-30T17:53:33.822" v="11738" actId="113"/>
          <ac:spMkLst>
            <pc:docMk/>
            <pc:sldMk cId="3676196632" sldId="1191"/>
            <ac:spMk id="10" creationId="{89390C60-EEAF-4DFC-8F31-E8F78AE6850A}"/>
          </ac:spMkLst>
        </pc:spChg>
        <pc:spChg chg="add mod">
          <ac:chgData name="Binney, Zachary Orion" userId="23b90841-6f82-4a8e-9640-99a475f9d973" providerId="ADAL" clId="{BF2B2761-7CBE-40D8-9251-C0B9AE4A1F46}" dt="2021-09-30T17:53:39.750" v="11750" actId="20577"/>
          <ac:spMkLst>
            <pc:docMk/>
            <pc:sldMk cId="3676196632" sldId="1191"/>
            <ac:spMk id="13" creationId="{5434D331-DC33-4FD1-9238-5B7BAE7929FB}"/>
          </ac:spMkLst>
        </pc:spChg>
        <pc:spChg chg="mod">
          <ac:chgData name="Binney, Zachary Orion" userId="23b90841-6f82-4a8e-9640-99a475f9d973" providerId="ADAL" clId="{BF2B2761-7CBE-40D8-9251-C0B9AE4A1F46}" dt="2021-09-30T17:53:02.988" v="11718" actId="14100"/>
          <ac:spMkLst>
            <pc:docMk/>
            <pc:sldMk cId="3676196632" sldId="1191"/>
            <ac:spMk id="14" creationId="{EE48DF12-5F86-4A93-A995-CB7DE14D8475}"/>
          </ac:spMkLst>
        </pc:spChg>
        <pc:spChg chg="add mod">
          <ac:chgData name="Binney, Zachary Orion" userId="23b90841-6f82-4a8e-9640-99a475f9d973" providerId="ADAL" clId="{BF2B2761-7CBE-40D8-9251-C0B9AE4A1F46}" dt="2021-09-30T17:53:51.163" v="11767" actId="1076"/>
          <ac:spMkLst>
            <pc:docMk/>
            <pc:sldMk cId="3676196632" sldId="1191"/>
            <ac:spMk id="15" creationId="{BF3EB737-51F2-4F35-B8E4-6AF4C5EAAF82}"/>
          </ac:spMkLst>
        </pc:spChg>
        <pc:picChg chg="add mod">
          <ac:chgData name="Binney, Zachary Orion" userId="23b90841-6f82-4a8e-9640-99a475f9d973" providerId="ADAL" clId="{BF2B2761-7CBE-40D8-9251-C0B9AE4A1F46}" dt="2021-09-30T17:53:04.708" v="11719" actId="1076"/>
          <ac:picMkLst>
            <pc:docMk/>
            <pc:sldMk cId="3676196632" sldId="1191"/>
            <ac:picMk id="4" creationId="{D28C02BF-4940-4484-B186-1441C73C78F5}"/>
          </ac:picMkLst>
        </pc:picChg>
        <pc:picChg chg="add mod">
          <ac:chgData name="Binney, Zachary Orion" userId="23b90841-6f82-4a8e-9640-99a475f9d973" providerId="ADAL" clId="{BF2B2761-7CBE-40D8-9251-C0B9AE4A1F46}" dt="2021-09-30T17:53:24.893" v="11726" actId="14100"/>
          <ac:picMkLst>
            <pc:docMk/>
            <pc:sldMk cId="3676196632" sldId="1191"/>
            <ac:picMk id="7" creationId="{6AC0A645-80E3-4B0E-915F-754ABE744FD6}"/>
          </ac:picMkLst>
        </pc:picChg>
        <pc:picChg chg="add mod">
          <ac:chgData name="Binney, Zachary Orion" userId="23b90841-6f82-4a8e-9640-99a475f9d973" providerId="ADAL" clId="{BF2B2761-7CBE-40D8-9251-C0B9AE4A1F46}" dt="2021-09-30T17:53:16.483" v="11724" actId="1076"/>
          <ac:picMkLst>
            <pc:docMk/>
            <pc:sldMk cId="3676196632" sldId="1191"/>
            <ac:picMk id="9" creationId="{5CEB8606-403A-4AD6-8134-5CF7BB2EEDCD}"/>
          </ac:picMkLst>
        </pc:picChg>
        <pc:picChg chg="del">
          <ac:chgData name="Binney, Zachary Orion" userId="23b90841-6f82-4a8e-9640-99a475f9d973" providerId="ADAL" clId="{BF2B2761-7CBE-40D8-9251-C0B9AE4A1F46}" dt="2021-09-30T17:49:50.665" v="11545" actId="478"/>
          <ac:picMkLst>
            <pc:docMk/>
            <pc:sldMk cId="3676196632" sldId="1191"/>
            <ac:picMk id="34818" creationId="{BEE74A5A-1D79-42BD-8C94-C41F7AA9443C}"/>
          </ac:picMkLst>
        </pc:picChg>
      </pc:sldChg>
      <pc:sldChg chg="addSp delSp modSp add mod">
        <pc:chgData name="Binney, Zachary Orion" userId="23b90841-6f82-4a8e-9640-99a475f9d973" providerId="ADAL" clId="{BF2B2761-7CBE-40D8-9251-C0B9AE4A1F46}" dt="2021-09-30T18:11:52.323" v="11997" actId="1076"/>
        <pc:sldMkLst>
          <pc:docMk/>
          <pc:sldMk cId="4179876215" sldId="1192"/>
        </pc:sldMkLst>
        <pc:spChg chg="mod">
          <ac:chgData name="Binney, Zachary Orion" userId="23b90841-6f82-4a8e-9640-99a475f9d973" providerId="ADAL" clId="{BF2B2761-7CBE-40D8-9251-C0B9AE4A1F46}" dt="2021-09-30T18:10:28.034" v="11863" actId="20577"/>
          <ac:spMkLst>
            <pc:docMk/>
            <pc:sldMk cId="4179876215" sldId="1192"/>
            <ac:spMk id="2" creationId="{00000000-0000-0000-0000-000000000000}"/>
          </ac:spMkLst>
        </pc:spChg>
        <pc:spChg chg="mod">
          <ac:chgData name="Binney, Zachary Orion" userId="23b90841-6f82-4a8e-9640-99a475f9d973" providerId="ADAL" clId="{BF2B2761-7CBE-40D8-9251-C0B9AE4A1F46}" dt="2021-09-30T18:11:37.461" v="11993"/>
          <ac:spMkLst>
            <pc:docMk/>
            <pc:sldMk cId="4179876215" sldId="1192"/>
            <ac:spMk id="5" creationId="{41C960E1-BA84-4A13-9057-A606AED870A1}"/>
          </ac:spMkLst>
        </pc:spChg>
        <pc:spChg chg="del">
          <ac:chgData name="Binney, Zachary Orion" userId="23b90841-6f82-4a8e-9640-99a475f9d973" providerId="ADAL" clId="{BF2B2761-7CBE-40D8-9251-C0B9AE4A1F46}" dt="2021-09-30T18:10:21.341" v="11830" actId="478"/>
          <ac:spMkLst>
            <pc:docMk/>
            <pc:sldMk cId="4179876215" sldId="1192"/>
            <ac:spMk id="10" creationId="{89390C60-EEAF-4DFC-8F31-E8F78AE6850A}"/>
          </ac:spMkLst>
        </pc:spChg>
        <pc:spChg chg="del">
          <ac:chgData name="Binney, Zachary Orion" userId="23b90841-6f82-4a8e-9640-99a475f9d973" providerId="ADAL" clId="{BF2B2761-7CBE-40D8-9251-C0B9AE4A1F46}" dt="2021-09-30T18:10:21.341" v="11830" actId="478"/>
          <ac:spMkLst>
            <pc:docMk/>
            <pc:sldMk cId="4179876215" sldId="1192"/>
            <ac:spMk id="13" creationId="{5434D331-DC33-4FD1-9238-5B7BAE7929FB}"/>
          </ac:spMkLst>
        </pc:spChg>
        <pc:spChg chg="mod">
          <ac:chgData name="Binney, Zachary Orion" userId="23b90841-6f82-4a8e-9640-99a475f9d973" providerId="ADAL" clId="{BF2B2761-7CBE-40D8-9251-C0B9AE4A1F46}" dt="2021-09-30T18:10:53.814" v="11983" actId="14100"/>
          <ac:spMkLst>
            <pc:docMk/>
            <pc:sldMk cId="4179876215" sldId="1192"/>
            <ac:spMk id="14" creationId="{EE48DF12-5F86-4A93-A995-CB7DE14D8475}"/>
          </ac:spMkLst>
        </pc:spChg>
        <pc:spChg chg="del">
          <ac:chgData name="Binney, Zachary Orion" userId="23b90841-6f82-4a8e-9640-99a475f9d973" providerId="ADAL" clId="{BF2B2761-7CBE-40D8-9251-C0B9AE4A1F46}" dt="2021-09-30T18:10:21.341" v="11830" actId="478"/>
          <ac:spMkLst>
            <pc:docMk/>
            <pc:sldMk cId="4179876215" sldId="1192"/>
            <ac:spMk id="15" creationId="{BF3EB737-51F2-4F35-B8E4-6AF4C5EAAF82}"/>
          </ac:spMkLst>
        </pc:spChg>
        <pc:picChg chg="del">
          <ac:chgData name="Binney, Zachary Orion" userId="23b90841-6f82-4a8e-9640-99a475f9d973" providerId="ADAL" clId="{BF2B2761-7CBE-40D8-9251-C0B9AE4A1F46}" dt="2021-09-30T18:10:21.341" v="11830" actId="478"/>
          <ac:picMkLst>
            <pc:docMk/>
            <pc:sldMk cId="4179876215" sldId="1192"/>
            <ac:picMk id="4" creationId="{D28C02BF-4940-4484-B186-1441C73C78F5}"/>
          </ac:picMkLst>
        </pc:picChg>
        <pc:picChg chg="del">
          <ac:chgData name="Binney, Zachary Orion" userId="23b90841-6f82-4a8e-9640-99a475f9d973" providerId="ADAL" clId="{BF2B2761-7CBE-40D8-9251-C0B9AE4A1F46}" dt="2021-09-30T18:10:21.341" v="11830" actId="478"/>
          <ac:picMkLst>
            <pc:docMk/>
            <pc:sldMk cId="4179876215" sldId="1192"/>
            <ac:picMk id="7" creationId="{6AC0A645-80E3-4B0E-915F-754ABE744FD6}"/>
          </ac:picMkLst>
        </pc:picChg>
        <pc:picChg chg="del">
          <ac:chgData name="Binney, Zachary Orion" userId="23b90841-6f82-4a8e-9640-99a475f9d973" providerId="ADAL" clId="{BF2B2761-7CBE-40D8-9251-C0B9AE4A1F46}" dt="2021-09-30T18:10:21.341" v="11830" actId="478"/>
          <ac:picMkLst>
            <pc:docMk/>
            <pc:sldMk cId="4179876215" sldId="1192"/>
            <ac:picMk id="9" creationId="{5CEB8606-403A-4AD6-8134-5CF7BB2EEDCD}"/>
          </ac:picMkLst>
        </pc:picChg>
        <pc:picChg chg="add del mod">
          <ac:chgData name="Binney, Zachary Orion" userId="23b90841-6f82-4a8e-9640-99a475f9d973" providerId="ADAL" clId="{BF2B2761-7CBE-40D8-9251-C0B9AE4A1F46}" dt="2021-09-30T18:10:54.304" v="11984"/>
          <ac:picMkLst>
            <pc:docMk/>
            <pc:sldMk cId="4179876215" sldId="1192"/>
            <ac:picMk id="35842" creationId="{CC81E96F-409F-40F1-AF24-C118AF4916DA}"/>
          </ac:picMkLst>
        </pc:picChg>
        <pc:picChg chg="add mod">
          <ac:chgData name="Binney, Zachary Orion" userId="23b90841-6f82-4a8e-9640-99a475f9d973" providerId="ADAL" clId="{BF2B2761-7CBE-40D8-9251-C0B9AE4A1F46}" dt="2021-09-30T18:11:52.323" v="11997" actId="1076"/>
          <ac:picMkLst>
            <pc:docMk/>
            <pc:sldMk cId="4179876215" sldId="1192"/>
            <ac:picMk id="35844" creationId="{E28A52AC-61DB-49E8-91BA-DC5DAEC2E25B}"/>
          </ac:picMkLst>
        </pc:picChg>
        <pc:picChg chg="add mod">
          <ac:chgData name="Binney, Zachary Orion" userId="23b90841-6f82-4a8e-9640-99a475f9d973" providerId="ADAL" clId="{BF2B2761-7CBE-40D8-9251-C0B9AE4A1F46}" dt="2021-09-30T18:11:45.249" v="11996" actId="1076"/>
          <ac:picMkLst>
            <pc:docMk/>
            <pc:sldMk cId="4179876215" sldId="1192"/>
            <ac:picMk id="35846" creationId="{1C831069-FCAA-408B-9BD4-49B80C9AA1F1}"/>
          </ac:picMkLst>
        </pc:picChg>
      </pc:sldChg>
      <pc:sldChg chg="add">
        <pc:chgData name="Binney, Zachary Orion" userId="23b90841-6f82-4a8e-9640-99a475f9d973" providerId="ADAL" clId="{BF2B2761-7CBE-40D8-9251-C0B9AE4A1F46}" dt="2021-10-01T13:57:03.437" v="16009"/>
        <pc:sldMkLst>
          <pc:docMk/>
          <pc:sldMk cId="3496759487" sldId="1193"/>
        </pc:sldMkLst>
      </pc:sldChg>
      <pc:sldChg chg="addSp modSp add del mod modAnim">
        <pc:chgData name="Binney, Zachary Orion" userId="23b90841-6f82-4a8e-9640-99a475f9d973" providerId="ADAL" clId="{BF2B2761-7CBE-40D8-9251-C0B9AE4A1F46}" dt="2021-10-01T13:57:00.938" v="16008" actId="2696"/>
        <pc:sldMkLst>
          <pc:docMk/>
          <pc:sldMk cId="4244622667" sldId="1193"/>
        </pc:sldMkLst>
        <pc:spChg chg="mod">
          <ac:chgData name="Binney, Zachary Orion" userId="23b90841-6f82-4a8e-9640-99a475f9d973" providerId="ADAL" clId="{BF2B2761-7CBE-40D8-9251-C0B9AE4A1F46}" dt="2021-09-30T18:14:27.226" v="12124" actId="20577"/>
          <ac:spMkLst>
            <pc:docMk/>
            <pc:sldMk cId="4244622667" sldId="1193"/>
            <ac:spMk id="2" creationId="{00000000-0000-0000-0000-000000000000}"/>
          </ac:spMkLst>
        </pc:spChg>
        <pc:spChg chg="add mod">
          <ac:chgData name="Binney, Zachary Orion" userId="23b90841-6f82-4a8e-9640-99a475f9d973" providerId="ADAL" clId="{BF2B2761-7CBE-40D8-9251-C0B9AE4A1F46}" dt="2021-09-30T18:14:41.793" v="12128" actId="1076"/>
          <ac:spMkLst>
            <pc:docMk/>
            <pc:sldMk cId="4244622667" sldId="1193"/>
            <ac:spMk id="5" creationId="{ACBF3646-6E56-43C0-8294-94AA0E2F02C6}"/>
          </ac:spMkLst>
        </pc:spChg>
        <pc:spChg chg="mod">
          <ac:chgData name="Binney, Zachary Orion" userId="23b90841-6f82-4a8e-9640-99a475f9d973" providerId="ADAL" clId="{BF2B2761-7CBE-40D8-9251-C0B9AE4A1F46}" dt="2021-09-30T18:23:35.800" v="12685" actId="20577"/>
          <ac:spMkLst>
            <pc:docMk/>
            <pc:sldMk cId="4244622667" sldId="1193"/>
            <ac:spMk id="14" creationId="{EE48DF12-5F86-4A93-A995-CB7DE14D8475}"/>
          </ac:spMkLst>
        </pc:spChg>
        <pc:picChg chg="add mod">
          <ac:chgData name="Binney, Zachary Orion" userId="23b90841-6f82-4a8e-9640-99a475f9d973" providerId="ADAL" clId="{BF2B2761-7CBE-40D8-9251-C0B9AE4A1F46}" dt="2021-09-30T18:15:16.138" v="12167" actId="14100"/>
          <ac:picMkLst>
            <pc:docMk/>
            <pc:sldMk cId="4244622667" sldId="1193"/>
            <ac:picMk id="4" creationId="{4A2779D9-C7B5-4FE5-BA0F-0ECEB51684E1}"/>
          </ac:picMkLst>
        </pc:picChg>
      </pc:sldChg>
      <pc:sldChg chg="delSp modSp add del mod delAnim modAnim">
        <pc:chgData name="Binney, Zachary Orion" userId="23b90841-6f82-4a8e-9640-99a475f9d973" providerId="ADAL" clId="{BF2B2761-7CBE-40D8-9251-C0B9AE4A1F46}" dt="2021-10-01T13:57:00.938" v="16008" actId="2696"/>
        <pc:sldMkLst>
          <pc:docMk/>
          <pc:sldMk cId="1322339224" sldId="1194"/>
        </pc:sldMkLst>
        <pc:spChg chg="mod">
          <ac:chgData name="Binney, Zachary Orion" userId="23b90841-6f82-4a8e-9640-99a475f9d973" providerId="ADAL" clId="{BF2B2761-7CBE-40D8-9251-C0B9AE4A1F46}" dt="2021-09-30T18:25:26.877" v="12775" actId="20577"/>
          <ac:spMkLst>
            <pc:docMk/>
            <pc:sldMk cId="1322339224" sldId="1194"/>
            <ac:spMk id="2" creationId="{00000000-0000-0000-0000-000000000000}"/>
          </ac:spMkLst>
        </pc:spChg>
        <pc:spChg chg="mod">
          <ac:chgData name="Binney, Zachary Orion" userId="23b90841-6f82-4a8e-9640-99a475f9d973" providerId="ADAL" clId="{BF2B2761-7CBE-40D8-9251-C0B9AE4A1F46}" dt="2021-09-30T18:16:48.977" v="12422" actId="20577"/>
          <ac:spMkLst>
            <pc:docMk/>
            <pc:sldMk cId="1322339224" sldId="1194"/>
            <ac:spMk id="5" creationId="{ACBF3646-6E56-43C0-8294-94AA0E2F02C6}"/>
          </ac:spMkLst>
        </pc:spChg>
        <pc:spChg chg="mod">
          <ac:chgData name="Binney, Zachary Orion" userId="23b90841-6f82-4a8e-9640-99a475f9d973" providerId="ADAL" clId="{BF2B2761-7CBE-40D8-9251-C0B9AE4A1F46}" dt="2021-09-30T18:16:40.338" v="12421" actId="255"/>
          <ac:spMkLst>
            <pc:docMk/>
            <pc:sldMk cId="1322339224" sldId="1194"/>
            <ac:spMk id="14" creationId="{EE48DF12-5F86-4A93-A995-CB7DE14D8475}"/>
          </ac:spMkLst>
        </pc:spChg>
        <pc:picChg chg="del mod">
          <ac:chgData name="Binney, Zachary Orion" userId="23b90841-6f82-4a8e-9640-99a475f9d973" providerId="ADAL" clId="{BF2B2761-7CBE-40D8-9251-C0B9AE4A1F46}" dt="2021-09-30T18:15:50.875" v="12221" actId="478"/>
          <ac:picMkLst>
            <pc:docMk/>
            <pc:sldMk cId="1322339224" sldId="1194"/>
            <ac:picMk id="4" creationId="{4A2779D9-C7B5-4FE5-BA0F-0ECEB51684E1}"/>
          </ac:picMkLst>
        </pc:picChg>
      </pc:sldChg>
      <pc:sldChg chg="add">
        <pc:chgData name="Binney, Zachary Orion" userId="23b90841-6f82-4a8e-9640-99a475f9d973" providerId="ADAL" clId="{BF2B2761-7CBE-40D8-9251-C0B9AE4A1F46}" dt="2021-10-01T13:57:03.437" v="16009"/>
        <pc:sldMkLst>
          <pc:docMk/>
          <pc:sldMk cId="3026595724" sldId="1194"/>
        </pc:sldMkLst>
      </pc:sldChg>
      <pc:sldChg chg="add">
        <pc:chgData name="Binney, Zachary Orion" userId="23b90841-6f82-4a8e-9640-99a475f9d973" providerId="ADAL" clId="{BF2B2761-7CBE-40D8-9251-C0B9AE4A1F46}" dt="2021-10-01T13:57:03.437" v="16009"/>
        <pc:sldMkLst>
          <pc:docMk/>
          <pc:sldMk cId="3165125944" sldId="1195"/>
        </pc:sldMkLst>
      </pc:sldChg>
      <pc:sldChg chg="addSp modSp add del mod">
        <pc:chgData name="Binney, Zachary Orion" userId="23b90841-6f82-4a8e-9640-99a475f9d973" providerId="ADAL" clId="{BF2B2761-7CBE-40D8-9251-C0B9AE4A1F46}" dt="2021-10-01T13:57:00.938" v="16008" actId="2696"/>
        <pc:sldMkLst>
          <pc:docMk/>
          <pc:sldMk cId="3557500304" sldId="1195"/>
        </pc:sldMkLst>
        <pc:spChg chg="mod">
          <ac:chgData name="Binney, Zachary Orion" userId="23b90841-6f82-4a8e-9640-99a475f9d973" providerId="ADAL" clId="{BF2B2761-7CBE-40D8-9251-C0B9AE4A1F46}" dt="2021-09-30T18:25:29.759" v="12776"/>
          <ac:spMkLst>
            <pc:docMk/>
            <pc:sldMk cId="3557500304" sldId="1195"/>
            <ac:spMk id="2" creationId="{00000000-0000-0000-0000-000000000000}"/>
          </ac:spMkLst>
        </pc:spChg>
        <pc:spChg chg="mod">
          <ac:chgData name="Binney, Zachary Orion" userId="23b90841-6f82-4a8e-9640-99a475f9d973" providerId="ADAL" clId="{BF2B2761-7CBE-40D8-9251-C0B9AE4A1F46}" dt="2021-09-30T18:22:48.753" v="12609" actId="14100"/>
          <ac:spMkLst>
            <pc:docMk/>
            <pc:sldMk cId="3557500304" sldId="1195"/>
            <ac:spMk id="5" creationId="{ACBF3646-6E56-43C0-8294-94AA0E2F02C6}"/>
          </ac:spMkLst>
        </pc:spChg>
        <pc:spChg chg="mod">
          <ac:chgData name="Binney, Zachary Orion" userId="23b90841-6f82-4a8e-9640-99a475f9d973" providerId="ADAL" clId="{BF2B2761-7CBE-40D8-9251-C0B9AE4A1F46}" dt="2021-09-30T18:28:28.608" v="12814" actId="255"/>
          <ac:spMkLst>
            <pc:docMk/>
            <pc:sldMk cId="3557500304" sldId="1195"/>
            <ac:spMk id="14" creationId="{EE48DF12-5F86-4A93-A995-CB7DE14D8475}"/>
          </ac:spMkLst>
        </pc:spChg>
        <pc:picChg chg="add mod">
          <ac:chgData name="Binney, Zachary Orion" userId="23b90841-6f82-4a8e-9640-99a475f9d973" providerId="ADAL" clId="{BF2B2761-7CBE-40D8-9251-C0B9AE4A1F46}" dt="2021-09-30T18:27:49.304" v="12781" actId="14100"/>
          <ac:picMkLst>
            <pc:docMk/>
            <pc:sldMk cId="3557500304" sldId="1195"/>
            <ac:picMk id="4" creationId="{EC726C57-A5F0-436D-8C02-CA110FB0887B}"/>
          </ac:picMkLst>
        </pc:picChg>
      </pc:sldChg>
      <pc:sldChg chg="addSp delSp modSp add del mod">
        <pc:chgData name="Binney, Zachary Orion" userId="23b90841-6f82-4a8e-9640-99a475f9d973" providerId="ADAL" clId="{BF2B2761-7CBE-40D8-9251-C0B9AE4A1F46}" dt="2021-10-01T13:57:00.938" v="16008" actId="2696"/>
        <pc:sldMkLst>
          <pc:docMk/>
          <pc:sldMk cId="147833590" sldId="1196"/>
        </pc:sldMkLst>
        <pc:spChg chg="mod">
          <ac:chgData name="Binney, Zachary Orion" userId="23b90841-6f82-4a8e-9640-99a475f9d973" providerId="ADAL" clId="{BF2B2761-7CBE-40D8-9251-C0B9AE4A1F46}" dt="2021-09-30T18:31:22.114" v="13049"/>
          <ac:spMkLst>
            <pc:docMk/>
            <pc:sldMk cId="147833590" sldId="1196"/>
            <ac:spMk id="5" creationId="{ACBF3646-6E56-43C0-8294-94AA0E2F02C6}"/>
          </ac:spMkLst>
        </pc:spChg>
        <pc:spChg chg="mod">
          <ac:chgData name="Binney, Zachary Orion" userId="23b90841-6f82-4a8e-9640-99a475f9d973" providerId="ADAL" clId="{BF2B2761-7CBE-40D8-9251-C0B9AE4A1F46}" dt="2021-09-30T18:29:40.126" v="13035" actId="20577"/>
          <ac:spMkLst>
            <pc:docMk/>
            <pc:sldMk cId="147833590" sldId="1196"/>
            <ac:spMk id="14" creationId="{EE48DF12-5F86-4A93-A995-CB7DE14D8475}"/>
          </ac:spMkLst>
        </pc:spChg>
        <pc:picChg chg="del">
          <ac:chgData name="Binney, Zachary Orion" userId="23b90841-6f82-4a8e-9640-99a475f9d973" providerId="ADAL" clId="{BF2B2761-7CBE-40D8-9251-C0B9AE4A1F46}" dt="2021-09-30T18:30:48.991" v="13036" actId="478"/>
          <ac:picMkLst>
            <pc:docMk/>
            <pc:sldMk cId="147833590" sldId="1196"/>
            <ac:picMk id="4" creationId="{EC726C57-A5F0-436D-8C02-CA110FB0887B}"/>
          </ac:picMkLst>
        </pc:picChg>
        <pc:picChg chg="add mod">
          <ac:chgData name="Binney, Zachary Orion" userId="23b90841-6f82-4a8e-9640-99a475f9d973" providerId="ADAL" clId="{BF2B2761-7CBE-40D8-9251-C0B9AE4A1F46}" dt="2021-09-30T18:31:14.168" v="13047" actId="1076"/>
          <ac:picMkLst>
            <pc:docMk/>
            <pc:sldMk cId="147833590" sldId="1196"/>
            <ac:picMk id="6" creationId="{E3C01BF3-DF89-4D65-839A-C666D96EFCCE}"/>
          </ac:picMkLst>
        </pc:picChg>
        <pc:picChg chg="add mod">
          <ac:chgData name="Binney, Zachary Orion" userId="23b90841-6f82-4a8e-9640-99a475f9d973" providerId="ADAL" clId="{BF2B2761-7CBE-40D8-9251-C0B9AE4A1F46}" dt="2021-09-30T18:31:15.776" v="13048" actId="1076"/>
          <ac:picMkLst>
            <pc:docMk/>
            <pc:sldMk cId="147833590" sldId="1196"/>
            <ac:picMk id="8" creationId="{743E98E2-0B0E-48F6-B2C8-C6FB9F836456}"/>
          </ac:picMkLst>
        </pc:picChg>
      </pc:sldChg>
      <pc:sldChg chg="add">
        <pc:chgData name="Binney, Zachary Orion" userId="23b90841-6f82-4a8e-9640-99a475f9d973" providerId="ADAL" clId="{BF2B2761-7CBE-40D8-9251-C0B9AE4A1F46}" dt="2021-10-01T13:57:03.437" v="16009"/>
        <pc:sldMkLst>
          <pc:docMk/>
          <pc:sldMk cId="412219522" sldId="1196"/>
        </pc:sldMkLst>
      </pc:sldChg>
      <pc:sldChg chg="delSp modSp add del mod delAnim">
        <pc:chgData name="Binney, Zachary Orion" userId="23b90841-6f82-4a8e-9640-99a475f9d973" providerId="ADAL" clId="{BF2B2761-7CBE-40D8-9251-C0B9AE4A1F46}" dt="2021-10-01T13:57:00.938" v="16008" actId="2696"/>
        <pc:sldMkLst>
          <pc:docMk/>
          <pc:sldMk cId="459720997" sldId="1197"/>
        </pc:sldMkLst>
        <pc:spChg chg="mod">
          <ac:chgData name="Binney, Zachary Orion" userId="23b90841-6f82-4a8e-9640-99a475f9d973" providerId="ADAL" clId="{BF2B2761-7CBE-40D8-9251-C0B9AE4A1F46}" dt="2021-09-30T18:32:02.933" v="13078" actId="20577"/>
          <ac:spMkLst>
            <pc:docMk/>
            <pc:sldMk cId="459720997" sldId="1197"/>
            <ac:spMk id="2" creationId="{00000000-0000-0000-0000-000000000000}"/>
          </ac:spMkLst>
        </pc:spChg>
        <pc:spChg chg="del">
          <ac:chgData name="Binney, Zachary Orion" userId="23b90841-6f82-4a8e-9640-99a475f9d973" providerId="ADAL" clId="{BF2B2761-7CBE-40D8-9251-C0B9AE4A1F46}" dt="2021-09-30T18:34:00.411" v="13413" actId="478"/>
          <ac:spMkLst>
            <pc:docMk/>
            <pc:sldMk cId="459720997" sldId="1197"/>
            <ac:spMk id="5" creationId="{ACBF3646-6E56-43C0-8294-94AA0E2F02C6}"/>
          </ac:spMkLst>
        </pc:spChg>
        <pc:spChg chg="mod">
          <ac:chgData name="Binney, Zachary Orion" userId="23b90841-6f82-4a8e-9640-99a475f9d973" providerId="ADAL" clId="{BF2B2761-7CBE-40D8-9251-C0B9AE4A1F46}" dt="2021-09-30T18:35:09.529" v="13702" actId="255"/>
          <ac:spMkLst>
            <pc:docMk/>
            <pc:sldMk cId="459720997" sldId="1197"/>
            <ac:spMk id="14" creationId="{EE48DF12-5F86-4A93-A995-CB7DE14D8475}"/>
          </ac:spMkLst>
        </pc:spChg>
        <pc:picChg chg="del">
          <ac:chgData name="Binney, Zachary Orion" userId="23b90841-6f82-4a8e-9640-99a475f9d973" providerId="ADAL" clId="{BF2B2761-7CBE-40D8-9251-C0B9AE4A1F46}" dt="2021-09-30T18:31:54.352" v="13051" actId="478"/>
          <ac:picMkLst>
            <pc:docMk/>
            <pc:sldMk cId="459720997" sldId="1197"/>
            <ac:picMk id="4" creationId="{4A2779D9-C7B5-4FE5-BA0F-0ECEB51684E1}"/>
          </ac:picMkLst>
        </pc:picChg>
      </pc:sldChg>
      <pc:sldChg chg="add">
        <pc:chgData name="Binney, Zachary Orion" userId="23b90841-6f82-4a8e-9640-99a475f9d973" providerId="ADAL" clId="{BF2B2761-7CBE-40D8-9251-C0B9AE4A1F46}" dt="2021-10-01T13:57:03.437" v="16009"/>
        <pc:sldMkLst>
          <pc:docMk/>
          <pc:sldMk cId="1665388008" sldId="1197"/>
        </pc:sldMkLst>
      </pc:sldChg>
      <pc:sldChg chg="modSp add mod">
        <pc:chgData name="Binney, Zachary Orion" userId="23b90841-6f82-4a8e-9640-99a475f9d973" providerId="ADAL" clId="{BF2B2761-7CBE-40D8-9251-C0B9AE4A1F46}" dt="2021-10-01T13:55:45.859" v="15910" actId="20577"/>
        <pc:sldMkLst>
          <pc:docMk/>
          <pc:sldMk cId="916575346" sldId="1198"/>
        </pc:sldMkLst>
        <pc:spChg chg="mod">
          <ac:chgData name="Binney, Zachary Orion" userId="23b90841-6f82-4a8e-9640-99a475f9d973" providerId="ADAL" clId="{BF2B2761-7CBE-40D8-9251-C0B9AE4A1F46}" dt="2021-09-30T18:36:17.059" v="13759" actId="20577"/>
          <ac:spMkLst>
            <pc:docMk/>
            <pc:sldMk cId="916575346" sldId="1198"/>
            <ac:spMk id="2" creationId="{C69D7D37-6ED5-49EC-A4E2-80F0F01C8DC8}"/>
          </ac:spMkLst>
        </pc:spChg>
        <pc:spChg chg="mod">
          <ac:chgData name="Binney, Zachary Orion" userId="23b90841-6f82-4a8e-9640-99a475f9d973" providerId="ADAL" clId="{BF2B2761-7CBE-40D8-9251-C0B9AE4A1F46}" dt="2021-10-01T13:55:45.859" v="15910" actId="20577"/>
          <ac:spMkLst>
            <pc:docMk/>
            <pc:sldMk cId="916575346" sldId="1198"/>
            <ac:spMk id="3" creationId="{D45FD1A0-4B97-4BF2-B54E-9E47013EAD2D}"/>
          </ac:spMkLst>
        </pc:spChg>
      </pc:sldChg>
      <pc:sldChg chg="addSp delSp modSp add mod">
        <pc:chgData name="Binney, Zachary Orion" userId="23b90841-6f82-4a8e-9640-99a475f9d973" providerId="ADAL" clId="{BF2B2761-7CBE-40D8-9251-C0B9AE4A1F46}" dt="2021-10-12T13:15:54.495" v="19498" actId="20577"/>
        <pc:sldMkLst>
          <pc:docMk/>
          <pc:sldMk cId="3535511949" sldId="1199"/>
        </pc:sldMkLst>
        <pc:spChg chg="mod">
          <ac:chgData name="Binney, Zachary Orion" userId="23b90841-6f82-4a8e-9640-99a475f9d973" providerId="ADAL" clId="{BF2B2761-7CBE-40D8-9251-C0B9AE4A1F46}" dt="2021-09-30T18:36:48.613" v="13802" actId="20577"/>
          <ac:spMkLst>
            <pc:docMk/>
            <pc:sldMk cId="3535511949" sldId="1199"/>
            <ac:spMk id="2" creationId="{00000000-0000-0000-0000-000000000000}"/>
          </ac:spMkLst>
        </pc:spChg>
        <pc:spChg chg="mod">
          <ac:chgData name="Binney, Zachary Orion" userId="23b90841-6f82-4a8e-9640-99a475f9d973" providerId="ADAL" clId="{BF2B2761-7CBE-40D8-9251-C0B9AE4A1F46}" dt="2021-09-30T18:43:43.994" v="13887"/>
          <ac:spMkLst>
            <pc:docMk/>
            <pc:sldMk cId="3535511949" sldId="1199"/>
            <ac:spMk id="5" creationId="{ACBF3646-6E56-43C0-8294-94AA0E2F02C6}"/>
          </ac:spMkLst>
        </pc:spChg>
        <pc:spChg chg="mod">
          <ac:chgData name="Binney, Zachary Orion" userId="23b90841-6f82-4a8e-9640-99a475f9d973" providerId="ADAL" clId="{BF2B2761-7CBE-40D8-9251-C0B9AE4A1F46}" dt="2021-10-12T13:15:54.495" v="19498" actId="20577"/>
          <ac:spMkLst>
            <pc:docMk/>
            <pc:sldMk cId="3535511949" sldId="1199"/>
            <ac:spMk id="14" creationId="{EE48DF12-5F86-4A93-A995-CB7DE14D8475}"/>
          </ac:spMkLst>
        </pc:spChg>
        <pc:picChg chg="add mod">
          <ac:chgData name="Binney, Zachary Orion" userId="23b90841-6f82-4a8e-9640-99a475f9d973" providerId="ADAL" clId="{BF2B2761-7CBE-40D8-9251-C0B9AE4A1F46}" dt="2021-09-30T18:43:26.293" v="13881" actId="1076"/>
          <ac:picMkLst>
            <pc:docMk/>
            <pc:sldMk cId="3535511949" sldId="1199"/>
            <ac:picMk id="4" creationId="{FBE02999-0FCB-495E-85FA-B92D0D7CD79C}"/>
          </ac:picMkLst>
        </pc:picChg>
        <pc:picChg chg="del">
          <ac:chgData name="Binney, Zachary Orion" userId="23b90841-6f82-4a8e-9640-99a475f9d973" providerId="ADAL" clId="{BF2B2761-7CBE-40D8-9251-C0B9AE4A1F46}" dt="2021-09-30T18:36:35.836" v="13774" actId="478"/>
          <ac:picMkLst>
            <pc:docMk/>
            <pc:sldMk cId="3535511949" sldId="1199"/>
            <ac:picMk id="6" creationId="{E3C01BF3-DF89-4D65-839A-C666D96EFCCE}"/>
          </ac:picMkLst>
        </pc:picChg>
        <pc:picChg chg="del">
          <ac:chgData name="Binney, Zachary Orion" userId="23b90841-6f82-4a8e-9640-99a475f9d973" providerId="ADAL" clId="{BF2B2761-7CBE-40D8-9251-C0B9AE4A1F46}" dt="2021-09-30T18:36:35.836" v="13774" actId="478"/>
          <ac:picMkLst>
            <pc:docMk/>
            <pc:sldMk cId="3535511949" sldId="1199"/>
            <ac:picMk id="8" creationId="{743E98E2-0B0E-48F6-B2C8-C6FB9F836456}"/>
          </ac:picMkLst>
        </pc:picChg>
        <pc:picChg chg="add mod">
          <ac:chgData name="Binney, Zachary Orion" userId="23b90841-6f82-4a8e-9640-99a475f9d973" providerId="ADAL" clId="{BF2B2761-7CBE-40D8-9251-C0B9AE4A1F46}" dt="2021-09-30T18:45:12.285" v="14019" actId="1076"/>
          <ac:picMkLst>
            <pc:docMk/>
            <pc:sldMk cId="3535511949" sldId="1199"/>
            <ac:picMk id="37890" creationId="{9772D09D-1FBA-4121-8BFD-D636B652785D}"/>
          </ac:picMkLst>
        </pc:picChg>
        <pc:picChg chg="add del">
          <ac:chgData name="Binney, Zachary Orion" userId="23b90841-6f82-4a8e-9640-99a475f9d973" providerId="ADAL" clId="{BF2B2761-7CBE-40D8-9251-C0B9AE4A1F46}" dt="2021-10-01T13:05:11.987" v="14394"/>
          <ac:picMkLst>
            <pc:docMk/>
            <pc:sldMk cId="3535511949" sldId="1199"/>
            <ac:picMk id="37892" creationId="{A9CB0098-158E-4398-8EDB-BAEEDF5E2EF0}"/>
          </ac:picMkLst>
        </pc:picChg>
      </pc:sldChg>
      <pc:sldChg chg="addSp delSp modSp add mod ord">
        <pc:chgData name="Binney, Zachary Orion" userId="23b90841-6f82-4a8e-9640-99a475f9d973" providerId="ADAL" clId="{BF2B2761-7CBE-40D8-9251-C0B9AE4A1F46}" dt="2021-10-12T13:16:33.152" v="19517"/>
        <pc:sldMkLst>
          <pc:docMk/>
          <pc:sldMk cId="1808556118" sldId="1200"/>
        </pc:sldMkLst>
        <pc:spChg chg="mod">
          <ac:chgData name="Binney, Zachary Orion" userId="23b90841-6f82-4a8e-9640-99a475f9d973" providerId="ADAL" clId="{BF2B2761-7CBE-40D8-9251-C0B9AE4A1F46}" dt="2021-10-12T13:16:33.152" v="19517"/>
          <ac:spMkLst>
            <pc:docMk/>
            <pc:sldMk cId="1808556118" sldId="1200"/>
            <ac:spMk id="2" creationId="{00000000-0000-0000-0000-000000000000}"/>
          </ac:spMkLst>
        </pc:spChg>
        <pc:spChg chg="mod">
          <ac:chgData name="Binney, Zachary Orion" userId="23b90841-6f82-4a8e-9640-99a475f9d973" providerId="ADAL" clId="{BF2B2761-7CBE-40D8-9251-C0B9AE4A1F46}" dt="2021-09-30T18:53:27.827" v="14145"/>
          <ac:spMkLst>
            <pc:docMk/>
            <pc:sldMk cId="1808556118" sldId="1200"/>
            <ac:spMk id="5" creationId="{ACBF3646-6E56-43C0-8294-94AA0E2F02C6}"/>
          </ac:spMkLst>
        </pc:spChg>
        <pc:spChg chg="mod">
          <ac:chgData name="Binney, Zachary Orion" userId="23b90841-6f82-4a8e-9640-99a475f9d973" providerId="ADAL" clId="{BF2B2761-7CBE-40D8-9251-C0B9AE4A1F46}" dt="2021-09-30T18:59:19.207" v="14292" actId="20577"/>
          <ac:spMkLst>
            <pc:docMk/>
            <pc:sldMk cId="1808556118" sldId="1200"/>
            <ac:spMk id="14" creationId="{EE48DF12-5F86-4A93-A995-CB7DE14D8475}"/>
          </ac:spMkLst>
        </pc:spChg>
        <pc:picChg chg="del">
          <ac:chgData name="Binney, Zachary Orion" userId="23b90841-6f82-4a8e-9640-99a475f9d973" providerId="ADAL" clId="{BF2B2761-7CBE-40D8-9251-C0B9AE4A1F46}" dt="2021-09-30T18:45:22.555" v="14036" actId="478"/>
          <ac:picMkLst>
            <pc:docMk/>
            <pc:sldMk cId="1808556118" sldId="1200"/>
            <ac:picMk id="4" creationId="{FBE02999-0FCB-495E-85FA-B92D0D7CD79C}"/>
          </ac:picMkLst>
        </pc:picChg>
        <pc:picChg chg="add mod">
          <ac:chgData name="Binney, Zachary Orion" userId="23b90841-6f82-4a8e-9640-99a475f9d973" providerId="ADAL" clId="{BF2B2761-7CBE-40D8-9251-C0B9AE4A1F46}" dt="2021-09-30T18:55:51.277" v="14205" actId="1076"/>
          <ac:picMkLst>
            <pc:docMk/>
            <pc:sldMk cId="1808556118" sldId="1200"/>
            <ac:picMk id="6" creationId="{729F3CE9-10DF-4725-8E47-70CC560DC8D0}"/>
          </ac:picMkLst>
        </pc:picChg>
        <pc:picChg chg="add mod">
          <ac:chgData name="Binney, Zachary Orion" userId="23b90841-6f82-4a8e-9640-99a475f9d973" providerId="ADAL" clId="{BF2B2761-7CBE-40D8-9251-C0B9AE4A1F46}" dt="2021-09-30T18:55:53.524" v="14206" actId="1076"/>
          <ac:picMkLst>
            <pc:docMk/>
            <pc:sldMk cId="1808556118" sldId="1200"/>
            <ac:picMk id="8" creationId="{1C27E50C-5AEE-4566-B862-6E791F1E55C4}"/>
          </ac:picMkLst>
        </pc:picChg>
        <pc:picChg chg="del">
          <ac:chgData name="Binney, Zachary Orion" userId="23b90841-6f82-4a8e-9640-99a475f9d973" providerId="ADAL" clId="{BF2B2761-7CBE-40D8-9251-C0B9AE4A1F46}" dt="2021-09-30T18:45:22.555" v="14036" actId="478"/>
          <ac:picMkLst>
            <pc:docMk/>
            <pc:sldMk cId="1808556118" sldId="1200"/>
            <ac:picMk id="37890" creationId="{9772D09D-1FBA-4121-8BFD-D636B652785D}"/>
          </ac:picMkLst>
        </pc:picChg>
      </pc:sldChg>
      <pc:sldChg chg="addSp delSp modSp add mod delAnim modAnim">
        <pc:chgData name="Binney, Zachary Orion" userId="23b90841-6f82-4a8e-9640-99a475f9d973" providerId="ADAL" clId="{BF2B2761-7CBE-40D8-9251-C0B9AE4A1F46}" dt="2021-10-12T13:16:33.152" v="19517"/>
        <pc:sldMkLst>
          <pc:docMk/>
          <pc:sldMk cId="2763918082" sldId="1201"/>
        </pc:sldMkLst>
        <pc:spChg chg="mod">
          <ac:chgData name="Binney, Zachary Orion" userId="23b90841-6f82-4a8e-9640-99a475f9d973" providerId="ADAL" clId="{BF2B2761-7CBE-40D8-9251-C0B9AE4A1F46}" dt="2021-10-12T13:16:33.152" v="19517"/>
          <ac:spMkLst>
            <pc:docMk/>
            <pc:sldMk cId="2763918082" sldId="1201"/>
            <ac:spMk id="2" creationId="{00000000-0000-0000-0000-000000000000}"/>
          </ac:spMkLst>
        </pc:spChg>
        <pc:spChg chg="mod">
          <ac:chgData name="Binney, Zachary Orion" userId="23b90841-6f82-4a8e-9640-99a475f9d973" providerId="ADAL" clId="{BF2B2761-7CBE-40D8-9251-C0B9AE4A1F46}" dt="2021-10-01T13:41:28.019" v="15014" actId="20577"/>
          <ac:spMkLst>
            <pc:docMk/>
            <pc:sldMk cId="2763918082" sldId="1201"/>
            <ac:spMk id="5" creationId="{ACBF3646-6E56-43C0-8294-94AA0E2F02C6}"/>
          </ac:spMkLst>
        </pc:spChg>
        <pc:spChg chg="mod">
          <ac:chgData name="Binney, Zachary Orion" userId="23b90841-6f82-4a8e-9640-99a475f9d973" providerId="ADAL" clId="{BF2B2761-7CBE-40D8-9251-C0B9AE4A1F46}" dt="2021-10-01T15:00:50.392" v="16438" actId="20577"/>
          <ac:spMkLst>
            <pc:docMk/>
            <pc:sldMk cId="2763918082" sldId="1201"/>
            <ac:spMk id="14" creationId="{EE48DF12-5F86-4A93-A995-CB7DE14D8475}"/>
          </ac:spMkLst>
        </pc:spChg>
        <pc:picChg chg="add mod">
          <ac:chgData name="Binney, Zachary Orion" userId="23b90841-6f82-4a8e-9640-99a475f9d973" providerId="ADAL" clId="{BF2B2761-7CBE-40D8-9251-C0B9AE4A1F46}" dt="2021-10-01T13:30:08.423" v="14984" actId="1076"/>
          <ac:picMkLst>
            <pc:docMk/>
            <pc:sldMk cId="2763918082" sldId="1201"/>
            <ac:picMk id="4" creationId="{43767D52-5596-43CF-B2CD-953918923E0B}"/>
          </ac:picMkLst>
        </pc:picChg>
        <pc:picChg chg="del">
          <ac:chgData name="Binney, Zachary Orion" userId="23b90841-6f82-4a8e-9640-99a475f9d973" providerId="ADAL" clId="{BF2B2761-7CBE-40D8-9251-C0B9AE4A1F46}" dt="2021-09-30T18:56:18.377" v="14224" actId="478"/>
          <ac:picMkLst>
            <pc:docMk/>
            <pc:sldMk cId="2763918082" sldId="1201"/>
            <ac:picMk id="6" creationId="{729F3CE9-10DF-4725-8E47-70CC560DC8D0}"/>
          </ac:picMkLst>
        </pc:picChg>
        <pc:picChg chg="del">
          <ac:chgData name="Binney, Zachary Orion" userId="23b90841-6f82-4a8e-9640-99a475f9d973" providerId="ADAL" clId="{BF2B2761-7CBE-40D8-9251-C0B9AE4A1F46}" dt="2021-09-30T18:56:18.377" v="14224" actId="478"/>
          <ac:picMkLst>
            <pc:docMk/>
            <pc:sldMk cId="2763918082" sldId="1201"/>
            <ac:picMk id="8" creationId="{1C27E50C-5AEE-4566-B862-6E791F1E55C4}"/>
          </ac:picMkLst>
        </pc:picChg>
        <pc:picChg chg="add del mod">
          <ac:chgData name="Binney, Zachary Orion" userId="23b90841-6f82-4a8e-9640-99a475f9d973" providerId="ADAL" clId="{BF2B2761-7CBE-40D8-9251-C0B9AE4A1F46}" dt="2021-10-01T13:31:49.294" v="14991" actId="478"/>
          <ac:picMkLst>
            <pc:docMk/>
            <pc:sldMk cId="2763918082" sldId="1201"/>
            <ac:picMk id="9" creationId="{FCFF3B5E-A39D-4895-91E9-D60586A1DE2D}"/>
          </ac:picMkLst>
        </pc:picChg>
        <pc:picChg chg="add mod">
          <ac:chgData name="Binney, Zachary Orion" userId="23b90841-6f82-4a8e-9640-99a475f9d973" providerId="ADAL" clId="{BF2B2761-7CBE-40D8-9251-C0B9AE4A1F46}" dt="2021-10-01T13:41:15.695" v="15010" actId="1076"/>
          <ac:picMkLst>
            <pc:docMk/>
            <pc:sldMk cId="2763918082" sldId="1201"/>
            <ac:picMk id="47106" creationId="{75A95D64-7604-462B-9A77-F35526764772}"/>
          </ac:picMkLst>
        </pc:picChg>
      </pc:sldChg>
      <pc:sldChg chg="addSp delSp modSp add mod ord modAnim">
        <pc:chgData name="Binney, Zachary Orion" userId="23b90841-6f82-4a8e-9640-99a475f9d973" providerId="ADAL" clId="{BF2B2761-7CBE-40D8-9251-C0B9AE4A1F46}" dt="2021-10-12T13:16:15.882" v="19508" actId="20577"/>
        <pc:sldMkLst>
          <pc:docMk/>
          <pc:sldMk cId="783035249" sldId="1202"/>
        </pc:sldMkLst>
        <pc:spChg chg="mod">
          <ac:chgData name="Binney, Zachary Orion" userId="23b90841-6f82-4a8e-9640-99a475f9d973" providerId="ADAL" clId="{BF2B2761-7CBE-40D8-9251-C0B9AE4A1F46}" dt="2021-10-12T13:16:15.882" v="19508" actId="20577"/>
          <ac:spMkLst>
            <pc:docMk/>
            <pc:sldMk cId="783035249" sldId="1202"/>
            <ac:spMk id="2" creationId="{00000000-0000-0000-0000-000000000000}"/>
          </ac:spMkLst>
        </pc:spChg>
        <pc:spChg chg="mod">
          <ac:chgData name="Binney, Zachary Orion" userId="23b90841-6f82-4a8e-9640-99a475f9d973" providerId="ADAL" clId="{BF2B2761-7CBE-40D8-9251-C0B9AE4A1F46}" dt="2021-10-01T13:00:42.375" v="14388" actId="20577"/>
          <ac:spMkLst>
            <pc:docMk/>
            <pc:sldMk cId="783035249" sldId="1202"/>
            <ac:spMk id="5" creationId="{ACBF3646-6E56-43C0-8294-94AA0E2F02C6}"/>
          </ac:spMkLst>
        </pc:spChg>
        <pc:spChg chg="mod">
          <ac:chgData name="Binney, Zachary Orion" userId="23b90841-6f82-4a8e-9640-99a475f9d973" providerId="ADAL" clId="{BF2B2761-7CBE-40D8-9251-C0B9AE4A1F46}" dt="2021-10-01T17:44:29.564" v="19053" actId="20577"/>
          <ac:spMkLst>
            <pc:docMk/>
            <pc:sldMk cId="783035249" sldId="1202"/>
            <ac:spMk id="14" creationId="{EE48DF12-5F86-4A93-A995-CB7DE14D8475}"/>
          </ac:spMkLst>
        </pc:spChg>
        <pc:picChg chg="add mod">
          <ac:chgData name="Binney, Zachary Orion" userId="23b90841-6f82-4a8e-9640-99a475f9d973" providerId="ADAL" clId="{BF2B2761-7CBE-40D8-9251-C0B9AE4A1F46}" dt="2021-10-01T17:44:11.647" v="18995" actId="1076"/>
          <ac:picMkLst>
            <pc:docMk/>
            <pc:sldMk cId="783035249" sldId="1202"/>
            <ac:picMk id="4" creationId="{D00E211E-866E-4549-97B0-E5CC42524FF5}"/>
          </ac:picMkLst>
        </pc:picChg>
        <pc:picChg chg="add mod">
          <ac:chgData name="Binney, Zachary Orion" userId="23b90841-6f82-4a8e-9640-99a475f9d973" providerId="ADAL" clId="{BF2B2761-7CBE-40D8-9251-C0B9AE4A1F46}" dt="2021-10-01T13:00:22.435" v="14384" actId="1076"/>
          <ac:picMkLst>
            <pc:docMk/>
            <pc:sldMk cId="783035249" sldId="1202"/>
            <ac:picMk id="6" creationId="{959C0ED3-B89A-4EE4-8316-7334142E67F6}"/>
          </ac:picMkLst>
        </pc:picChg>
        <pc:picChg chg="add mod">
          <ac:chgData name="Binney, Zachary Orion" userId="23b90841-6f82-4a8e-9640-99a475f9d973" providerId="ADAL" clId="{BF2B2761-7CBE-40D8-9251-C0B9AE4A1F46}" dt="2021-10-01T13:00:22.435" v="14384" actId="1076"/>
          <ac:picMkLst>
            <pc:docMk/>
            <pc:sldMk cId="783035249" sldId="1202"/>
            <ac:picMk id="8" creationId="{179D7CA8-D00D-4273-894A-523BBB036EE0}"/>
          </ac:picMkLst>
        </pc:picChg>
        <pc:picChg chg="add del mod">
          <ac:chgData name="Binney, Zachary Orion" userId="23b90841-6f82-4a8e-9640-99a475f9d973" providerId="ADAL" clId="{BF2B2761-7CBE-40D8-9251-C0B9AE4A1F46}" dt="2021-10-01T12:52:09.233" v="14366" actId="478"/>
          <ac:picMkLst>
            <pc:docMk/>
            <pc:sldMk cId="783035249" sldId="1202"/>
            <ac:picMk id="46082" creationId="{A9C35DD7-ED11-4741-AE44-8910503F64DF}"/>
          </ac:picMkLst>
        </pc:picChg>
      </pc:sldChg>
      <pc:sldChg chg="addSp delSp modSp add mod">
        <pc:chgData name="Binney, Zachary Orion" userId="23b90841-6f82-4a8e-9640-99a475f9d973" providerId="ADAL" clId="{BF2B2761-7CBE-40D8-9251-C0B9AE4A1F46}" dt="2021-10-12T13:16:33.152" v="19517"/>
        <pc:sldMkLst>
          <pc:docMk/>
          <pc:sldMk cId="3894100705" sldId="1203"/>
        </pc:sldMkLst>
        <pc:spChg chg="mod">
          <ac:chgData name="Binney, Zachary Orion" userId="23b90841-6f82-4a8e-9640-99a475f9d973" providerId="ADAL" clId="{BF2B2761-7CBE-40D8-9251-C0B9AE4A1F46}" dt="2021-10-12T13:16:33.152" v="19517"/>
          <ac:spMkLst>
            <pc:docMk/>
            <pc:sldMk cId="3894100705" sldId="1203"/>
            <ac:spMk id="2" creationId="{00000000-0000-0000-0000-000000000000}"/>
          </ac:spMkLst>
        </pc:spChg>
        <pc:spChg chg="mod">
          <ac:chgData name="Binney, Zachary Orion" userId="23b90841-6f82-4a8e-9640-99a475f9d973" providerId="ADAL" clId="{BF2B2761-7CBE-40D8-9251-C0B9AE4A1F46}" dt="2021-10-01T13:47:50.045" v="15425" actId="14100"/>
          <ac:spMkLst>
            <pc:docMk/>
            <pc:sldMk cId="3894100705" sldId="1203"/>
            <ac:spMk id="5" creationId="{ACBF3646-6E56-43C0-8294-94AA0E2F02C6}"/>
          </ac:spMkLst>
        </pc:spChg>
        <pc:spChg chg="mod">
          <ac:chgData name="Binney, Zachary Orion" userId="23b90841-6f82-4a8e-9640-99a475f9d973" providerId="ADAL" clId="{BF2B2761-7CBE-40D8-9251-C0B9AE4A1F46}" dt="2021-10-01T13:51:08.252" v="15809" actId="14100"/>
          <ac:spMkLst>
            <pc:docMk/>
            <pc:sldMk cId="3894100705" sldId="1203"/>
            <ac:spMk id="14" creationId="{EE48DF12-5F86-4A93-A995-CB7DE14D8475}"/>
          </ac:spMkLst>
        </pc:spChg>
        <pc:picChg chg="add del mod">
          <ac:chgData name="Binney, Zachary Orion" userId="23b90841-6f82-4a8e-9640-99a475f9d973" providerId="ADAL" clId="{BF2B2761-7CBE-40D8-9251-C0B9AE4A1F46}" dt="2021-10-01T13:48:01.929" v="15431"/>
          <ac:picMkLst>
            <pc:docMk/>
            <pc:sldMk cId="3894100705" sldId="1203"/>
            <ac:picMk id="6" creationId="{DE7CF1F3-1F79-478D-AC3B-E7AE55A5D2EB}"/>
          </ac:picMkLst>
        </pc:picChg>
        <pc:picChg chg="add mod">
          <ac:chgData name="Binney, Zachary Orion" userId="23b90841-6f82-4a8e-9640-99a475f9d973" providerId="ADAL" clId="{BF2B2761-7CBE-40D8-9251-C0B9AE4A1F46}" dt="2021-10-01T13:51:06.228" v="15808" actId="14100"/>
          <ac:picMkLst>
            <pc:docMk/>
            <pc:sldMk cId="3894100705" sldId="1203"/>
            <ac:picMk id="45058" creationId="{08231ABB-8CC6-4AAE-B2C4-6983C9EF6355}"/>
          </ac:picMkLst>
        </pc:picChg>
      </pc:sldChg>
      <pc:sldChg chg="modSp add del mod">
        <pc:chgData name="Binney, Zachary Orion" userId="23b90841-6f82-4a8e-9640-99a475f9d973" providerId="ADAL" clId="{BF2B2761-7CBE-40D8-9251-C0B9AE4A1F46}" dt="2021-10-01T13:23:12.046" v="14787" actId="47"/>
        <pc:sldMkLst>
          <pc:docMk/>
          <pc:sldMk cId="3357386012" sldId="1204"/>
        </pc:sldMkLst>
        <pc:spChg chg="mod">
          <ac:chgData name="Binney, Zachary Orion" userId="23b90841-6f82-4a8e-9640-99a475f9d973" providerId="ADAL" clId="{BF2B2761-7CBE-40D8-9251-C0B9AE4A1F46}" dt="2021-09-30T20:19:30.952" v="14325" actId="20577"/>
          <ac:spMkLst>
            <pc:docMk/>
            <pc:sldMk cId="3357386012" sldId="1204"/>
            <ac:spMk id="14" creationId="{EE48DF12-5F86-4A93-A995-CB7DE14D8475}"/>
          </ac:spMkLst>
        </pc:spChg>
      </pc:sldChg>
      <pc:sldChg chg="addSp delSp modSp add mod delAnim modAnim">
        <pc:chgData name="Binney, Zachary Orion" userId="23b90841-6f82-4a8e-9640-99a475f9d973" providerId="ADAL" clId="{BF2B2761-7CBE-40D8-9251-C0B9AE4A1F46}" dt="2021-10-12T13:16:33.152" v="19517"/>
        <pc:sldMkLst>
          <pc:docMk/>
          <pc:sldMk cId="1466797008" sldId="1205"/>
        </pc:sldMkLst>
        <pc:spChg chg="mod">
          <ac:chgData name="Binney, Zachary Orion" userId="23b90841-6f82-4a8e-9640-99a475f9d973" providerId="ADAL" clId="{BF2B2761-7CBE-40D8-9251-C0B9AE4A1F46}" dt="2021-10-12T13:16:33.152" v="19517"/>
          <ac:spMkLst>
            <pc:docMk/>
            <pc:sldMk cId="1466797008" sldId="1205"/>
            <ac:spMk id="2" creationId="{00000000-0000-0000-0000-000000000000}"/>
          </ac:spMkLst>
        </pc:spChg>
        <pc:spChg chg="mod">
          <ac:chgData name="Binney, Zachary Orion" userId="23b90841-6f82-4a8e-9640-99a475f9d973" providerId="ADAL" clId="{BF2B2761-7CBE-40D8-9251-C0B9AE4A1F46}" dt="2021-10-01T13:09:30.537" v="14439" actId="20577"/>
          <ac:spMkLst>
            <pc:docMk/>
            <pc:sldMk cId="1466797008" sldId="1205"/>
            <ac:spMk id="5" creationId="{ACBF3646-6E56-43C0-8294-94AA0E2F02C6}"/>
          </ac:spMkLst>
        </pc:spChg>
        <pc:spChg chg="mod">
          <ac:chgData name="Binney, Zachary Orion" userId="23b90841-6f82-4a8e-9640-99a475f9d973" providerId="ADAL" clId="{BF2B2761-7CBE-40D8-9251-C0B9AE4A1F46}" dt="2021-10-01T17:45:07.111" v="19106" actId="113"/>
          <ac:spMkLst>
            <pc:docMk/>
            <pc:sldMk cId="1466797008" sldId="1205"/>
            <ac:spMk id="14" creationId="{EE48DF12-5F86-4A93-A995-CB7DE14D8475}"/>
          </ac:spMkLst>
        </pc:spChg>
        <pc:picChg chg="del">
          <ac:chgData name="Binney, Zachary Orion" userId="23b90841-6f82-4a8e-9640-99a475f9d973" providerId="ADAL" clId="{BF2B2761-7CBE-40D8-9251-C0B9AE4A1F46}" dt="2021-10-01T13:00:56.557" v="14391" actId="478"/>
          <ac:picMkLst>
            <pc:docMk/>
            <pc:sldMk cId="1466797008" sldId="1205"/>
            <ac:picMk id="4" creationId="{D00E211E-866E-4549-97B0-E5CC42524FF5}"/>
          </ac:picMkLst>
        </pc:picChg>
        <pc:picChg chg="del">
          <ac:chgData name="Binney, Zachary Orion" userId="23b90841-6f82-4a8e-9640-99a475f9d973" providerId="ADAL" clId="{BF2B2761-7CBE-40D8-9251-C0B9AE4A1F46}" dt="2021-10-01T13:00:56.557" v="14391" actId="478"/>
          <ac:picMkLst>
            <pc:docMk/>
            <pc:sldMk cId="1466797008" sldId="1205"/>
            <ac:picMk id="6" creationId="{959C0ED3-B89A-4EE4-8316-7334142E67F6}"/>
          </ac:picMkLst>
        </pc:picChg>
        <pc:picChg chg="add del">
          <ac:chgData name="Binney, Zachary Orion" userId="23b90841-6f82-4a8e-9640-99a475f9d973" providerId="ADAL" clId="{BF2B2761-7CBE-40D8-9251-C0B9AE4A1F46}" dt="2021-10-01T13:10:19.282" v="14442" actId="478"/>
          <ac:picMkLst>
            <pc:docMk/>
            <pc:sldMk cId="1466797008" sldId="1205"/>
            <ac:picMk id="7" creationId="{024F54B2-0130-4EDC-A947-23B96AD34F33}"/>
          </ac:picMkLst>
        </pc:picChg>
        <pc:picChg chg="del">
          <ac:chgData name="Binney, Zachary Orion" userId="23b90841-6f82-4a8e-9640-99a475f9d973" providerId="ADAL" clId="{BF2B2761-7CBE-40D8-9251-C0B9AE4A1F46}" dt="2021-10-01T13:00:56.557" v="14391" actId="478"/>
          <ac:picMkLst>
            <pc:docMk/>
            <pc:sldMk cId="1466797008" sldId="1205"/>
            <ac:picMk id="8" creationId="{179D7CA8-D00D-4273-894A-523BBB036EE0}"/>
          </ac:picMkLst>
        </pc:picChg>
        <pc:picChg chg="add mod">
          <ac:chgData name="Binney, Zachary Orion" userId="23b90841-6f82-4a8e-9640-99a475f9d973" providerId="ADAL" clId="{BF2B2761-7CBE-40D8-9251-C0B9AE4A1F46}" dt="2021-10-01T13:09:14.009" v="14423" actId="1076"/>
          <ac:picMkLst>
            <pc:docMk/>
            <pc:sldMk cId="1466797008" sldId="1205"/>
            <ac:picMk id="49154" creationId="{FB7AE621-3494-4089-8384-3EF0D5C37F87}"/>
          </ac:picMkLst>
        </pc:picChg>
        <pc:picChg chg="add mod">
          <ac:chgData name="Binney, Zachary Orion" userId="23b90841-6f82-4a8e-9640-99a475f9d973" providerId="ADAL" clId="{BF2B2761-7CBE-40D8-9251-C0B9AE4A1F46}" dt="2021-10-01T17:45:04.189" v="19105" actId="14100"/>
          <ac:picMkLst>
            <pc:docMk/>
            <pc:sldMk cId="1466797008" sldId="1205"/>
            <ac:picMk id="49156" creationId="{6CB0E0AE-C7EA-490C-91E1-3C7824ED9FF9}"/>
          </ac:picMkLst>
        </pc:picChg>
      </pc:sldChg>
      <pc:sldChg chg="addSp delSp modSp add mod">
        <pc:chgData name="Binney, Zachary Orion" userId="23b90841-6f82-4a8e-9640-99a475f9d973" providerId="ADAL" clId="{BF2B2761-7CBE-40D8-9251-C0B9AE4A1F46}" dt="2021-10-12T13:16:08.098" v="19500" actId="1076"/>
        <pc:sldMkLst>
          <pc:docMk/>
          <pc:sldMk cId="1651134101" sldId="1206"/>
        </pc:sldMkLst>
        <pc:spChg chg="mod">
          <ac:chgData name="Binney, Zachary Orion" userId="23b90841-6f82-4a8e-9640-99a475f9d973" providerId="ADAL" clId="{BF2B2761-7CBE-40D8-9251-C0B9AE4A1F46}" dt="2021-10-01T13:05:42.893" v="14414" actId="20577"/>
          <ac:spMkLst>
            <pc:docMk/>
            <pc:sldMk cId="1651134101" sldId="1206"/>
            <ac:spMk id="5" creationId="{ACBF3646-6E56-43C0-8294-94AA0E2F02C6}"/>
          </ac:spMkLst>
        </pc:spChg>
        <pc:spChg chg="mod">
          <ac:chgData name="Binney, Zachary Orion" userId="23b90841-6f82-4a8e-9640-99a475f9d973" providerId="ADAL" clId="{BF2B2761-7CBE-40D8-9251-C0B9AE4A1F46}" dt="2021-10-12T13:16:04.867" v="19499" actId="20577"/>
          <ac:spMkLst>
            <pc:docMk/>
            <pc:sldMk cId="1651134101" sldId="1206"/>
            <ac:spMk id="14" creationId="{EE48DF12-5F86-4A93-A995-CB7DE14D8475}"/>
          </ac:spMkLst>
        </pc:spChg>
        <pc:picChg chg="del">
          <ac:chgData name="Binney, Zachary Orion" userId="23b90841-6f82-4a8e-9640-99a475f9d973" providerId="ADAL" clId="{BF2B2761-7CBE-40D8-9251-C0B9AE4A1F46}" dt="2021-10-01T13:05:18.826" v="14396" actId="478"/>
          <ac:picMkLst>
            <pc:docMk/>
            <pc:sldMk cId="1651134101" sldId="1206"/>
            <ac:picMk id="4" creationId="{FBE02999-0FCB-495E-85FA-B92D0D7CD79C}"/>
          </ac:picMkLst>
        </pc:picChg>
        <pc:picChg chg="del">
          <ac:chgData name="Binney, Zachary Orion" userId="23b90841-6f82-4a8e-9640-99a475f9d973" providerId="ADAL" clId="{BF2B2761-7CBE-40D8-9251-C0B9AE4A1F46}" dt="2021-10-01T13:05:18.826" v="14396" actId="478"/>
          <ac:picMkLst>
            <pc:docMk/>
            <pc:sldMk cId="1651134101" sldId="1206"/>
            <ac:picMk id="37890" creationId="{9772D09D-1FBA-4121-8BFD-D636B652785D}"/>
          </ac:picMkLst>
        </pc:picChg>
        <pc:picChg chg="add mod">
          <ac:chgData name="Binney, Zachary Orion" userId="23b90841-6f82-4a8e-9640-99a475f9d973" providerId="ADAL" clId="{BF2B2761-7CBE-40D8-9251-C0B9AE4A1F46}" dt="2021-10-12T13:16:08.098" v="19500" actId="1076"/>
          <ac:picMkLst>
            <pc:docMk/>
            <pc:sldMk cId="1651134101" sldId="1206"/>
            <ac:picMk id="50178" creationId="{5A0AE733-444A-4FD0-9381-E6698091CCE1}"/>
          </ac:picMkLst>
        </pc:picChg>
      </pc:sldChg>
      <pc:sldChg chg="delSp modSp add mod ord modAnim">
        <pc:chgData name="Binney, Zachary Orion" userId="23b90841-6f82-4a8e-9640-99a475f9d973" providerId="ADAL" clId="{BF2B2761-7CBE-40D8-9251-C0B9AE4A1F46}" dt="2021-10-12T13:16:20.244" v="19516" actId="20577"/>
        <pc:sldMkLst>
          <pc:docMk/>
          <pc:sldMk cId="1493938997" sldId="1207"/>
        </pc:sldMkLst>
        <pc:spChg chg="mod">
          <ac:chgData name="Binney, Zachary Orion" userId="23b90841-6f82-4a8e-9640-99a475f9d973" providerId="ADAL" clId="{BF2B2761-7CBE-40D8-9251-C0B9AE4A1F46}" dt="2021-10-12T13:16:20.244" v="19516" actId="20577"/>
          <ac:spMkLst>
            <pc:docMk/>
            <pc:sldMk cId="1493938997" sldId="1207"/>
            <ac:spMk id="2" creationId="{00000000-0000-0000-0000-000000000000}"/>
          </ac:spMkLst>
        </pc:spChg>
        <pc:spChg chg="mod">
          <ac:chgData name="Binney, Zachary Orion" userId="23b90841-6f82-4a8e-9640-99a475f9d973" providerId="ADAL" clId="{BF2B2761-7CBE-40D8-9251-C0B9AE4A1F46}" dt="2021-10-01T15:00:27.471" v="16412" actId="20577"/>
          <ac:spMkLst>
            <pc:docMk/>
            <pc:sldMk cId="1493938997" sldId="1207"/>
            <ac:spMk id="14" creationId="{EE48DF12-5F86-4A93-A995-CB7DE14D8475}"/>
          </ac:spMkLst>
        </pc:spChg>
        <pc:picChg chg="mod">
          <ac:chgData name="Binney, Zachary Orion" userId="23b90841-6f82-4a8e-9640-99a475f9d973" providerId="ADAL" clId="{BF2B2761-7CBE-40D8-9251-C0B9AE4A1F46}" dt="2021-10-01T13:10:33.545" v="14448" actId="1076"/>
          <ac:picMkLst>
            <pc:docMk/>
            <pc:sldMk cId="1493938997" sldId="1207"/>
            <ac:picMk id="7" creationId="{024F54B2-0130-4EDC-A947-23B96AD34F33}"/>
          </ac:picMkLst>
        </pc:picChg>
        <pc:picChg chg="del">
          <ac:chgData name="Binney, Zachary Orion" userId="23b90841-6f82-4a8e-9640-99a475f9d973" providerId="ADAL" clId="{BF2B2761-7CBE-40D8-9251-C0B9AE4A1F46}" dt="2021-10-01T13:10:26.213" v="14445" actId="478"/>
          <ac:picMkLst>
            <pc:docMk/>
            <pc:sldMk cId="1493938997" sldId="1207"/>
            <ac:picMk id="49154" creationId="{FB7AE621-3494-4089-8384-3EF0D5C37F87}"/>
          </ac:picMkLst>
        </pc:picChg>
        <pc:picChg chg="del">
          <ac:chgData name="Binney, Zachary Orion" userId="23b90841-6f82-4a8e-9640-99a475f9d973" providerId="ADAL" clId="{BF2B2761-7CBE-40D8-9251-C0B9AE4A1F46}" dt="2021-10-01T13:10:26.213" v="14445" actId="478"/>
          <ac:picMkLst>
            <pc:docMk/>
            <pc:sldMk cId="1493938997" sldId="1207"/>
            <ac:picMk id="49156" creationId="{6CB0E0AE-C7EA-490C-91E1-3C7824ED9FF9}"/>
          </ac:picMkLst>
        </pc:picChg>
      </pc:sldChg>
      <pc:sldChg chg="addSp delSp modSp add mod modAnim">
        <pc:chgData name="Binney, Zachary Orion" userId="23b90841-6f82-4a8e-9640-99a475f9d973" providerId="ADAL" clId="{BF2B2761-7CBE-40D8-9251-C0B9AE4A1F46}" dt="2021-10-12T13:16:33.152" v="19517"/>
        <pc:sldMkLst>
          <pc:docMk/>
          <pc:sldMk cId="2698236247" sldId="1208"/>
        </pc:sldMkLst>
        <pc:spChg chg="mod">
          <ac:chgData name="Binney, Zachary Orion" userId="23b90841-6f82-4a8e-9640-99a475f9d973" providerId="ADAL" clId="{BF2B2761-7CBE-40D8-9251-C0B9AE4A1F46}" dt="2021-10-12T13:16:33.152" v="19517"/>
          <ac:spMkLst>
            <pc:docMk/>
            <pc:sldMk cId="2698236247" sldId="1208"/>
            <ac:spMk id="2" creationId="{00000000-0000-0000-0000-000000000000}"/>
          </ac:spMkLst>
        </pc:spChg>
        <pc:spChg chg="mod">
          <ac:chgData name="Binney, Zachary Orion" userId="23b90841-6f82-4a8e-9640-99a475f9d973" providerId="ADAL" clId="{BF2B2761-7CBE-40D8-9251-C0B9AE4A1F46}" dt="2021-10-01T13:17:53.749" v="14786"/>
          <ac:spMkLst>
            <pc:docMk/>
            <pc:sldMk cId="2698236247" sldId="1208"/>
            <ac:spMk id="5" creationId="{ACBF3646-6E56-43C0-8294-94AA0E2F02C6}"/>
          </ac:spMkLst>
        </pc:spChg>
        <pc:spChg chg="mod">
          <ac:chgData name="Binney, Zachary Orion" userId="23b90841-6f82-4a8e-9640-99a475f9d973" providerId="ADAL" clId="{BF2B2761-7CBE-40D8-9251-C0B9AE4A1F46}" dt="2021-10-01T17:45:27.005" v="19111" actId="20577"/>
          <ac:spMkLst>
            <pc:docMk/>
            <pc:sldMk cId="2698236247" sldId="1208"/>
            <ac:spMk id="14" creationId="{EE48DF12-5F86-4A93-A995-CB7DE14D8475}"/>
          </ac:spMkLst>
        </pc:spChg>
        <pc:picChg chg="del">
          <ac:chgData name="Binney, Zachary Orion" userId="23b90841-6f82-4a8e-9640-99a475f9d973" providerId="ADAL" clId="{BF2B2761-7CBE-40D8-9251-C0B9AE4A1F46}" dt="2021-10-01T13:10:52.317" v="14475" actId="478"/>
          <ac:picMkLst>
            <pc:docMk/>
            <pc:sldMk cId="2698236247" sldId="1208"/>
            <ac:picMk id="49154" creationId="{FB7AE621-3494-4089-8384-3EF0D5C37F87}"/>
          </ac:picMkLst>
        </pc:picChg>
        <pc:picChg chg="del">
          <ac:chgData name="Binney, Zachary Orion" userId="23b90841-6f82-4a8e-9640-99a475f9d973" providerId="ADAL" clId="{BF2B2761-7CBE-40D8-9251-C0B9AE4A1F46}" dt="2021-10-01T13:10:52.317" v="14475" actId="478"/>
          <ac:picMkLst>
            <pc:docMk/>
            <pc:sldMk cId="2698236247" sldId="1208"/>
            <ac:picMk id="49156" creationId="{6CB0E0AE-C7EA-490C-91E1-3C7824ED9FF9}"/>
          </ac:picMkLst>
        </pc:picChg>
        <pc:picChg chg="add mod">
          <ac:chgData name="Binney, Zachary Orion" userId="23b90841-6f82-4a8e-9640-99a475f9d973" providerId="ADAL" clId="{BF2B2761-7CBE-40D8-9251-C0B9AE4A1F46}" dt="2021-10-01T17:45:29.277" v="19112" actId="1076"/>
          <ac:picMkLst>
            <pc:docMk/>
            <pc:sldMk cId="2698236247" sldId="1208"/>
            <ac:picMk id="51202" creationId="{5367D4D4-0E97-4F86-92EC-2A2FEE2658B8}"/>
          </ac:picMkLst>
        </pc:picChg>
      </pc:sldChg>
      <pc:sldChg chg="addSp delSp modSp add mod modAnim">
        <pc:chgData name="Binney, Zachary Orion" userId="23b90841-6f82-4a8e-9640-99a475f9d973" providerId="ADAL" clId="{BF2B2761-7CBE-40D8-9251-C0B9AE4A1F46}" dt="2021-10-12T13:16:33.152" v="19517"/>
        <pc:sldMkLst>
          <pc:docMk/>
          <pc:sldMk cId="2527781976" sldId="1209"/>
        </pc:sldMkLst>
        <pc:spChg chg="mod">
          <ac:chgData name="Binney, Zachary Orion" userId="23b90841-6f82-4a8e-9640-99a475f9d973" providerId="ADAL" clId="{BF2B2761-7CBE-40D8-9251-C0B9AE4A1F46}" dt="2021-10-12T13:16:33.152" v="19517"/>
          <ac:spMkLst>
            <pc:docMk/>
            <pc:sldMk cId="2527781976" sldId="1209"/>
            <ac:spMk id="2" creationId="{00000000-0000-0000-0000-000000000000}"/>
          </ac:spMkLst>
        </pc:spChg>
        <pc:spChg chg="mod">
          <ac:chgData name="Binney, Zachary Orion" userId="23b90841-6f82-4a8e-9640-99a475f9d973" providerId="ADAL" clId="{BF2B2761-7CBE-40D8-9251-C0B9AE4A1F46}" dt="2021-10-01T13:32:26.734" v="14997" actId="20577"/>
          <ac:spMkLst>
            <pc:docMk/>
            <pc:sldMk cId="2527781976" sldId="1209"/>
            <ac:spMk id="5" creationId="{ACBF3646-6E56-43C0-8294-94AA0E2F02C6}"/>
          </ac:spMkLst>
        </pc:spChg>
        <pc:spChg chg="mod">
          <ac:chgData name="Binney, Zachary Orion" userId="23b90841-6f82-4a8e-9640-99a475f9d973" providerId="ADAL" clId="{BF2B2761-7CBE-40D8-9251-C0B9AE4A1F46}" dt="2021-10-01T15:00:54.624" v="16439"/>
          <ac:spMkLst>
            <pc:docMk/>
            <pc:sldMk cId="2527781976" sldId="1209"/>
            <ac:spMk id="14" creationId="{EE48DF12-5F86-4A93-A995-CB7DE14D8475}"/>
          </ac:spMkLst>
        </pc:spChg>
        <pc:picChg chg="del">
          <ac:chgData name="Binney, Zachary Orion" userId="23b90841-6f82-4a8e-9640-99a475f9d973" providerId="ADAL" clId="{BF2B2761-7CBE-40D8-9251-C0B9AE4A1F46}" dt="2021-10-01T13:31:51.969" v="14992" actId="478"/>
          <ac:picMkLst>
            <pc:docMk/>
            <pc:sldMk cId="2527781976" sldId="1209"/>
            <ac:picMk id="4" creationId="{43767D52-5596-43CF-B2CD-953918923E0B}"/>
          </ac:picMkLst>
        </pc:picChg>
        <pc:picChg chg="add mod">
          <ac:chgData name="Binney, Zachary Orion" userId="23b90841-6f82-4a8e-9640-99a475f9d973" providerId="ADAL" clId="{BF2B2761-7CBE-40D8-9251-C0B9AE4A1F46}" dt="2021-10-01T13:32:48.583" v="15005" actId="1076"/>
          <ac:picMkLst>
            <pc:docMk/>
            <pc:sldMk cId="2527781976" sldId="1209"/>
            <ac:picMk id="6" creationId="{7F2F5EE5-8893-4672-A27C-78E9A870DC8D}"/>
          </ac:picMkLst>
        </pc:picChg>
      </pc:sldChg>
      <pc:sldChg chg="modSp add mod">
        <pc:chgData name="Binney, Zachary Orion" userId="23b90841-6f82-4a8e-9640-99a475f9d973" providerId="ADAL" clId="{BF2B2761-7CBE-40D8-9251-C0B9AE4A1F46}" dt="2021-10-12T13:16:33.152" v="19517"/>
        <pc:sldMkLst>
          <pc:docMk/>
          <pc:sldMk cId="2299242218" sldId="1210"/>
        </pc:sldMkLst>
        <pc:spChg chg="mod">
          <ac:chgData name="Binney, Zachary Orion" userId="23b90841-6f82-4a8e-9640-99a475f9d973" providerId="ADAL" clId="{BF2B2761-7CBE-40D8-9251-C0B9AE4A1F46}" dt="2021-10-12T13:16:33.152" v="19517"/>
          <ac:spMkLst>
            <pc:docMk/>
            <pc:sldMk cId="2299242218" sldId="1210"/>
            <ac:spMk id="2" creationId="{00000000-0000-0000-0000-000000000000}"/>
          </ac:spMkLst>
        </pc:spChg>
        <pc:spChg chg="mod">
          <ac:chgData name="Binney, Zachary Orion" userId="23b90841-6f82-4a8e-9640-99a475f9d973" providerId="ADAL" clId="{BF2B2761-7CBE-40D8-9251-C0B9AE4A1F46}" dt="2021-10-01T13:54:59.175" v="15866" actId="20577"/>
          <ac:spMkLst>
            <pc:docMk/>
            <pc:sldMk cId="2299242218" sldId="1210"/>
            <ac:spMk id="14" creationId="{EE48DF12-5F86-4A93-A995-CB7DE14D8475}"/>
          </ac:spMkLst>
        </pc:spChg>
        <pc:picChg chg="mod">
          <ac:chgData name="Binney, Zachary Orion" userId="23b90841-6f82-4a8e-9640-99a475f9d973" providerId="ADAL" clId="{BF2B2761-7CBE-40D8-9251-C0B9AE4A1F46}" dt="2021-10-01T13:51:02.789" v="15807" actId="1076"/>
          <ac:picMkLst>
            <pc:docMk/>
            <pc:sldMk cId="2299242218" sldId="1210"/>
            <ac:picMk id="45058" creationId="{08231ABB-8CC6-4AAE-B2C4-6983C9EF6355}"/>
          </ac:picMkLst>
        </pc:picChg>
      </pc:sldChg>
      <pc:sldChg chg="modSp add mod">
        <pc:chgData name="Binney, Zachary Orion" userId="23b90841-6f82-4a8e-9640-99a475f9d973" providerId="ADAL" clId="{BF2B2761-7CBE-40D8-9251-C0B9AE4A1F46}" dt="2021-10-01T14:51:21.225" v="16060" actId="20577"/>
        <pc:sldMkLst>
          <pc:docMk/>
          <pc:sldMk cId="2764367393" sldId="1211"/>
        </pc:sldMkLst>
        <pc:spChg chg="mod">
          <ac:chgData name="Binney, Zachary Orion" userId="23b90841-6f82-4a8e-9640-99a475f9d973" providerId="ADAL" clId="{BF2B2761-7CBE-40D8-9251-C0B9AE4A1F46}" dt="2021-10-01T14:51:21.225" v="16060" actId="20577"/>
          <ac:spMkLst>
            <pc:docMk/>
            <pc:sldMk cId="2764367393" sldId="1211"/>
            <ac:spMk id="2" creationId="{C69D7D37-6ED5-49EC-A4E2-80F0F01C8DC8}"/>
          </ac:spMkLst>
        </pc:spChg>
      </pc:sldChg>
      <pc:sldChg chg="addSp delSp modSp add mod">
        <pc:chgData name="Binney, Zachary Orion" userId="23b90841-6f82-4a8e-9640-99a475f9d973" providerId="ADAL" clId="{BF2B2761-7CBE-40D8-9251-C0B9AE4A1F46}" dt="2021-10-01T14:57:35.984" v="16301" actId="20577"/>
        <pc:sldMkLst>
          <pc:docMk/>
          <pc:sldMk cId="3409489837" sldId="1212"/>
        </pc:sldMkLst>
        <pc:spChg chg="mod">
          <ac:chgData name="Binney, Zachary Orion" userId="23b90841-6f82-4a8e-9640-99a475f9d973" providerId="ADAL" clId="{BF2B2761-7CBE-40D8-9251-C0B9AE4A1F46}" dt="2021-10-01T14:57:01.371" v="16282" actId="5793"/>
          <ac:spMkLst>
            <pc:docMk/>
            <pc:sldMk cId="3409489837" sldId="1212"/>
            <ac:spMk id="2" creationId="{00000000-0000-0000-0000-000000000000}"/>
          </ac:spMkLst>
        </pc:spChg>
        <pc:spChg chg="mod">
          <ac:chgData name="Binney, Zachary Orion" userId="23b90841-6f82-4a8e-9640-99a475f9d973" providerId="ADAL" clId="{BF2B2761-7CBE-40D8-9251-C0B9AE4A1F46}" dt="2021-10-01T14:56:11.300" v="16251" actId="20577"/>
          <ac:spMkLst>
            <pc:docMk/>
            <pc:sldMk cId="3409489837" sldId="1212"/>
            <ac:spMk id="5" creationId="{ACBF3646-6E56-43C0-8294-94AA0E2F02C6}"/>
          </ac:spMkLst>
        </pc:spChg>
        <pc:spChg chg="mod">
          <ac:chgData name="Binney, Zachary Orion" userId="23b90841-6f82-4a8e-9640-99a475f9d973" providerId="ADAL" clId="{BF2B2761-7CBE-40D8-9251-C0B9AE4A1F46}" dt="2021-10-01T14:57:35.984" v="16301" actId="20577"/>
          <ac:spMkLst>
            <pc:docMk/>
            <pc:sldMk cId="3409489837" sldId="1212"/>
            <ac:spMk id="14" creationId="{EE48DF12-5F86-4A93-A995-CB7DE14D8475}"/>
          </ac:spMkLst>
        </pc:spChg>
        <pc:picChg chg="del">
          <ac:chgData name="Binney, Zachary Orion" userId="23b90841-6f82-4a8e-9640-99a475f9d973" providerId="ADAL" clId="{BF2B2761-7CBE-40D8-9251-C0B9AE4A1F46}" dt="2021-10-01T14:51:53.953" v="16115" actId="478"/>
          <ac:picMkLst>
            <pc:docMk/>
            <pc:sldMk cId="3409489837" sldId="1212"/>
            <ac:picMk id="4" creationId="{FBE02999-0FCB-495E-85FA-B92D0D7CD79C}"/>
          </ac:picMkLst>
        </pc:picChg>
        <pc:picChg chg="add mod">
          <ac:chgData name="Binney, Zachary Orion" userId="23b90841-6f82-4a8e-9640-99a475f9d973" providerId="ADAL" clId="{BF2B2761-7CBE-40D8-9251-C0B9AE4A1F46}" dt="2021-10-01T14:56:02.860" v="16246" actId="1076"/>
          <ac:picMkLst>
            <pc:docMk/>
            <pc:sldMk cId="3409489837" sldId="1212"/>
            <ac:picMk id="6" creationId="{5D0794B9-2FA4-4828-A042-4E21CAF4FDFC}"/>
          </ac:picMkLst>
        </pc:picChg>
        <pc:picChg chg="add mod">
          <ac:chgData name="Binney, Zachary Orion" userId="23b90841-6f82-4a8e-9640-99a475f9d973" providerId="ADAL" clId="{BF2B2761-7CBE-40D8-9251-C0B9AE4A1F46}" dt="2021-10-01T14:56:04.236" v="16247" actId="1076"/>
          <ac:picMkLst>
            <pc:docMk/>
            <pc:sldMk cId="3409489837" sldId="1212"/>
            <ac:picMk id="8" creationId="{428F615C-7632-4C2A-B428-5736B3B06514}"/>
          </ac:picMkLst>
        </pc:picChg>
        <pc:picChg chg="add mod">
          <ac:chgData name="Binney, Zachary Orion" userId="23b90841-6f82-4a8e-9640-99a475f9d973" providerId="ADAL" clId="{BF2B2761-7CBE-40D8-9251-C0B9AE4A1F46}" dt="2021-10-01T14:56:29.940" v="16256" actId="1076"/>
          <ac:picMkLst>
            <pc:docMk/>
            <pc:sldMk cId="3409489837" sldId="1212"/>
            <ac:picMk id="10" creationId="{0793AE43-EB79-4F22-BAA9-05CD5A600BEF}"/>
          </ac:picMkLst>
        </pc:picChg>
        <pc:picChg chg="del">
          <ac:chgData name="Binney, Zachary Orion" userId="23b90841-6f82-4a8e-9640-99a475f9d973" providerId="ADAL" clId="{BF2B2761-7CBE-40D8-9251-C0B9AE4A1F46}" dt="2021-10-01T14:51:53.953" v="16115" actId="478"/>
          <ac:picMkLst>
            <pc:docMk/>
            <pc:sldMk cId="3409489837" sldId="1212"/>
            <ac:picMk id="37890" creationId="{9772D09D-1FBA-4121-8BFD-D636B652785D}"/>
          </ac:picMkLst>
        </pc:picChg>
      </pc:sldChg>
      <pc:sldChg chg="addSp delSp modSp add mod">
        <pc:chgData name="Binney, Zachary Orion" userId="23b90841-6f82-4a8e-9640-99a475f9d973" providerId="ADAL" clId="{BF2B2761-7CBE-40D8-9251-C0B9AE4A1F46}" dt="2021-10-01T16:28:36.890" v="16816" actId="20577"/>
        <pc:sldMkLst>
          <pc:docMk/>
          <pc:sldMk cId="1491174627" sldId="1213"/>
        </pc:sldMkLst>
        <pc:spChg chg="mod">
          <ac:chgData name="Binney, Zachary Orion" userId="23b90841-6f82-4a8e-9640-99a475f9d973" providerId="ADAL" clId="{BF2B2761-7CBE-40D8-9251-C0B9AE4A1F46}" dt="2021-10-01T14:58:17.818" v="16396" actId="20577"/>
          <ac:spMkLst>
            <pc:docMk/>
            <pc:sldMk cId="1491174627" sldId="1213"/>
            <ac:spMk id="2" creationId="{00000000-0000-0000-0000-000000000000}"/>
          </ac:spMkLst>
        </pc:spChg>
        <pc:spChg chg="mod">
          <ac:chgData name="Binney, Zachary Orion" userId="23b90841-6f82-4a8e-9640-99a475f9d973" providerId="ADAL" clId="{BF2B2761-7CBE-40D8-9251-C0B9AE4A1F46}" dt="2021-10-01T16:23:44.792" v="16577" actId="20577"/>
          <ac:spMkLst>
            <pc:docMk/>
            <pc:sldMk cId="1491174627" sldId="1213"/>
            <ac:spMk id="5" creationId="{ACBF3646-6E56-43C0-8294-94AA0E2F02C6}"/>
          </ac:spMkLst>
        </pc:spChg>
        <pc:spChg chg="add mod">
          <ac:chgData name="Binney, Zachary Orion" userId="23b90841-6f82-4a8e-9640-99a475f9d973" providerId="ADAL" clId="{BF2B2761-7CBE-40D8-9251-C0B9AE4A1F46}" dt="2021-10-01T16:24:49.376" v="16617"/>
          <ac:spMkLst>
            <pc:docMk/>
            <pc:sldMk cId="1491174627" sldId="1213"/>
            <ac:spMk id="11" creationId="{7E5839CF-28DC-4357-9A34-96BF32336CC9}"/>
          </ac:spMkLst>
        </pc:spChg>
        <pc:spChg chg="add mod">
          <ac:chgData name="Binney, Zachary Orion" userId="23b90841-6f82-4a8e-9640-99a475f9d973" providerId="ADAL" clId="{BF2B2761-7CBE-40D8-9251-C0B9AE4A1F46}" dt="2021-10-01T16:24:49.376" v="16617"/>
          <ac:spMkLst>
            <pc:docMk/>
            <pc:sldMk cId="1491174627" sldId="1213"/>
            <ac:spMk id="12" creationId="{9CEBC8BB-728B-4EE0-9BF6-CEB297C0F2A7}"/>
          </ac:spMkLst>
        </pc:spChg>
        <pc:spChg chg="mod">
          <ac:chgData name="Binney, Zachary Orion" userId="23b90841-6f82-4a8e-9640-99a475f9d973" providerId="ADAL" clId="{BF2B2761-7CBE-40D8-9251-C0B9AE4A1F46}" dt="2021-10-01T16:28:36.890" v="16816" actId="20577"/>
          <ac:spMkLst>
            <pc:docMk/>
            <pc:sldMk cId="1491174627" sldId="1213"/>
            <ac:spMk id="14" creationId="{EE48DF12-5F86-4A93-A995-CB7DE14D8475}"/>
          </ac:spMkLst>
        </pc:spChg>
        <pc:picChg chg="add mod">
          <ac:chgData name="Binney, Zachary Orion" userId="23b90841-6f82-4a8e-9640-99a475f9d973" providerId="ADAL" clId="{BF2B2761-7CBE-40D8-9251-C0B9AE4A1F46}" dt="2021-10-01T16:23:34.336" v="16574" actId="1076"/>
          <ac:picMkLst>
            <pc:docMk/>
            <pc:sldMk cId="1491174627" sldId="1213"/>
            <ac:picMk id="4" creationId="{41CD1A34-364C-4487-989C-60F2FA602CED}"/>
          </ac:picMkLst>
        </pc:picChg>
        <pc:picChg chg="del">
          <ac:chgData name="Binney, Zachary Orion" userId="23b90841-6f82-4a8e-9640-99a475f9d973" providerId="ADAL" clId="{BF2B2761-7CBE-40D8-9251-C0B9AE4A1F46}" dt="2021-10-01T14:57:55.214" v="16303" actId="478"/>
          <ac:picMkLst>
            <pc:docMk/>
            <pc:sldMk cId="1491174627" sldId="1213"/>
            <ac:picMk id="6" creationId="{5D0794B9-2FA4-4828-A042-4E21CAF4FDFC}"/>
          </ac:picMkLst>
        </pc:picChg>
        <pc:picChg chg="del">
          <ac:chgData name="Binney, Zachary Orion" userId="23b90841-6f82-4a8e-9640-99a475f9d973" providerId="ADAL" clId="{BF2B2761-7CBE-40D8-9251-C0B9AE4A1F46}" dt="2021-10-01T14:57:55.214" v="16303" actId="478"/>
          <ac:picMkLst>
            <pc:docMk/>
            <pc:sldMk cId="1491174627" sldId="1213"/>
            <ac:picMk id="8" creationId="{428F615C-7632-4C2A-B428-5736B3B06514}"/>
          </ac:picMkLst>
        </pc:picChg>
        <pc:picChg chg="del">
          <ac:chgData name="Binney, Zachary Orion" userId="23b90841-6f82-4a8e-9640-99a475f9d973" providerId="ADAL" clId="{BF2B2761-7CBE-40D8-9251-C0B9AE4A1F46}" dt="2021-10-01T14:57:55.214" v="16303" actId="478"/>
          <ac:picMkLst>
            <pc:docMk/>
            <pc:sldMk cId="1491174627" sldId="1213"/>
            <ac:picMk id="10" creationId="{0793AE43-EB79-4F22-BAA9-05CD5A600BEF}"/>
          </ac:picMkLst>
        </pc:picChg>
      </pc:sldChg>
      <pc:sldChg chg="add del">
        <pc:chgData name="Binney, Zachary Orion" userId="23b90841-6f82-4a8e-9640-99a475f9d973" providerId="ADAL" clId="{BF2B2761-7CBE-40D8-9251-C0B9AE4A1F46}" dt="2021-10-01T14:58:31.622" v="16398"/>
        <pc:sldMkLst>
          <pc:docMk/>
          <pc:sldMk cId="166290077" sldId="1214"/>
        </pc:sldMkLst>
      </pc:sldChg>
      <pc:sldChg chg="modSp add del mod">
        <pc:chgData name="Binney, Zachary Orion" userId="23b90841-6f82-4a8e-9640-99a475f9d973" providerId="ADAL" clId="{BF2B2761-7CBE-40D8-9251-C0B9AE4A1F46}" dt="2021-10-01T17:45:59.064" v="19113" actId="47"/>
        <pc:sldMkLst>
          <pc:docMk/>
          <pc:sldMk cId="2532472931" sldId="1214"/>
        </pc:sldMkLst>
        <pc:spChg chg="mod">
          <ac:chgData name="Binney, Zachary Orion" userId="23b90841-6f82-4a8e-9640-99a475f9d973" providerId="ADAL" clId="{BF2B2761-7CBE-40D8-9251-C0B9AE4A1F46}" dt="2021-10-01T17:41:58.863" v="18771" actId="20577"/>
          <ac:spMkLst>
            <pc:docMk/>
            <pc:sldMk cId="2532472931" sldId="1214"/>
            <ac:spMk id="4" creationId="{F210F071-98E9-45BF-99C6-2065F7F85F2B}"/>
          </ac:spMkLst>
        </pc:spChg>
      </pc:sldChg>
      <pc:sldChg chg="addSp modSp add mod modAnim">
        <pc:chgData name="Binney, Zachary Orion" userId="23b90841-6f82-4a8e-9640-99a475f9d973" providerId="ADAL" clId="{BF2B2761-7CBE-40D8-9251-C0B9AE4A1F46}" dt="2021-10-01T16:27:36.735" v="16737"/>
        <pc:sldMkLst>
          <pc:docMk/>
          <pc:sldMk cId="1980032820" sldId="1215"/>
        </pc:sldMkLst>
        <pc:spChg chg="add mod">
          <ac:chgData name="Binney, Zachary Orion" userId="23b90841-6f82-4a8e-9640-99a475f9d973" providerId="ADAL" clId="{BF2B2761-7CBE-40D8-9251-C0B9AE4A1F46}" dt="2021-10-01T16:25:53.217" v="16624" actId="1076"/>
          <ac:spMkLst>
            <pc:docMk/>
            <pc:sldMk cId="1980032820" sldId="1215"/>
            <ac:spMk id="3" creationId="{BF12F5DD-6E3C-4318-B829-DBE65792AF3A}"/>
          </ac:spMkLst>
        </pc:spChg>
        <pc:spChg chg="mod">
          <ac:chgData name="Binney, Zachary Orion" userId="23b90841-6f82-4a8e-9640-99a475f9d973" providerId="ADAL" clId="{BF2B2761-7CBE-40D8-9251-C0B9AE4A1F46}" dt="2021-10-01T16:26:51.951" v="16700"/>
          <ac:spMkLst>
            <pc:docMk/>
            <pc:sldMk cId="1980032820" sldId="1215"/>
            <ac:spMk id="5" creationId="{ACBF3646-6E56-43C0-8294-94AA0E2F02C6}"/>
          </ac:spMkLst>
        </pc:spChg>
        <pc:spChg chg="add mod">
          <ac:chgData name="Binney, Zachary Orion" userId="23b90841-6f82-4a8e-9640-99a475f9d973" providerId="ADAL" clId="{BF2B2761-7CBE-40D8-9251-C0B9AE4A1F46}" dt="2021-10-01T16:25:53.217" v="16624" actId="1076"/>
          <ac:spMkLst>
            <pc:docMk/>
            <pc:sldMk cId="1980032820" sldId="1215"/>
            <ac:spMk id="7" creationId="{FFCEE4CC-CB2B-4BF0-BD18-BB09A80B2CF1}"/>
          </ac:spMkLst>
        </pc:spChg>
        <pc:spChg chg="mod">
          <ac:chgData name="Binney, Zachary Orion" userId="23b90841-6f82-4a8e-9640-99a475f9d973" providerId="ADAL" clId="{BF2B2761-7CBE-40D8-9251-C0B9AE4A1F46}" dt="2021-10-01T16:27:24.077" v="16733" actId="20577"/>
          <ac:spMkLst>
            <pc:docMk/>
            <pc:sldMk cId="1980032820" sldId="1215"/>
            <ac:spMk id="14" creationId="{EE48DF12-5F86-4A93-A995-CB7DE14D8475}"/>
          </ac:spMkLst>
        </pc:spChg>
        <pc:picChg chg="mod">
          <ac:chgData name="Binney, Zachary Orion" userId="23b90841-6f82-4a8e-9640-99a475f9d973" providerId="ADAL" clId="{BF2B2761-7CBE-40D8-9251-C0B9AE4A1F46}" dt="2021-10-01T16:25:53.217" v="16624" actId="1076"/>
          <ac:picMkLst>
            <pc:docMk/>
            <pc:sldMk cId="1980032820" sldId="1215"/>
            <ac:picMk id="4" creationId="{41CD1A34-364C-4487-989C-60F2FA602CED}"/>
          </ac:picMkLst>
        </pc:picChg>
        <pc:picChg chg="add mod">
          <ac:chgData name="Binney, Zachary Orion" userId="23b90841-6f82-4a8e-9640-99a475f9d973" providerId="ADAL" clId="{BF2B2761-7CBE-40D8-9251-C0B9AE4A1F46}" dt="2021-10-01T16:25:56.457" v="16625" actId="1076"/>
          <ac:picMkLst>
            <pc:docMk/>
            <pc:sldMk cId="1980032820" sldId="1215"/>
            <ac:picMk id="8" creationId="{526A9B6C-CE70-49B0-BACA-ADBE80FA1CFF}"/>
          </ac:picMkLst>
        </pc:picChg>
        <pc:picChg chg="add mod">
          <ac:chgData name="Binney, Zachary Orion" userId="23b90841-6f82-4a8e-9640-99a475f9d973" providerId="ADAL" clId="{BF2B2761-7CBE-40D8-9251-C0B9AE4A1F46}" dt="2021-10-01T16:27:35.864" v="16736" actId="1076"/>
          <ac:picMkLst>
            <pc:docMk/>
            <pc:sldMk cId="1980032820" sldId="1215"/>
            <ac:picMk id="10" creationId="{CB6644A9-5F94-4FFF-A7B4-A9824E05BD0A}"/>
          </ac:picMkLst>
        </pc:picChg>
      </pc:sldChg>
      <pc:sldChg chg="addSp delSp modSp add mod ord delAnim modAnim">
        <pc:chgData name="Binney, Zachary Orion" userId="23b90841-6f82-4a8e-9640-99a475f9d973" providerId="ADAL" clId="{BF2B2761-7CBE-40D8-9251-C0B9AE4A1F46}" dt="2021-10-01T16:43:33.618" v="17558"/>
        <pc:sldMkLst>
          <pc:docMk/>
          <pc:sldMk cId="2560480465" sldId="1216"/>
        </pc:sldMkLst>
        <pc:spChg chg="del">
          <ac:chgData name="Binney, Zachary Orion" userId="23b90841-6f82-4a8e-9640-99a475f9d973" providerId="ADAL" clId="{BF2B2761-7CBE-40D8-9251-C0B9AE4A1F46}" dt="2021-10-01T16:29:03.718" v="16818" actId="478"/>
          <ac:spMkLst>
            <pc:docMk/>
            <pc:sldMk cId="2560480465" sldId="1216"/>
            <ac:spMk id="3" creationId="{BF12F5DD-6E3C-4318-B829-DBE65792AF3A}"/>
          </ac:spMkLst>
        </pc:spChg>
        <pc:spChg chg="mod">
          <ac:chgData name="Binney, Zachary Orion" userId="23b90841-6f82-4a8e-9640-99a475f9d973" providerId="ADAL" clId="{BF2B2761-7CBE-40D8-9251-C0B9AE4A1F46}" dt="2021-10-01T16:43:33.618" v="17558"/>
          <ac:spMkLst>
            <pc:docMk/>
            <pc:sldMk cId="2560480465" sldId="1216"/>
            <ac:spMk id="5" creationId="{ACBF3646-6E56-43C0-8294-94AA0E2F02C6}"/>
          </ac:spMkLst>
        </pc:spChg>
        <pc:spChg chg="del">
          <ac:chgData name="Binney, Zachary Orion" userId="23b90841-6f82-4a8e-9640-99a475f9d973" providerId="ADAL" clId="{BF2B2761-7CBE-40D8-9251-C0B9AE4A1F46}" dt="2021-10-01T16:29:03.718" v="16818" actId="478"/>
          <ac:spMkLst>
            <pc:docMk/>
            <pc:sldMk cId="2560480465" sldId="1216"/>
            <ac:spMk id="7" creationId="{FFCEE4CC-CB2B-4BF0-BD18-BB09A80B2CF1}"/>
          </ac:spMkLst>
        </pc:spChg>
        <pc:spChg chg="add mod">
          <ac:chgData name="Binney, Zachary Orion" userId="23b90841-6f82-4a8e-9640-99a475f9d973" providerId="ADAL" clId="{BF2B2761-7CBE-40D8-9251-C0B9AE4A1F46}" dt="2021-10-01T16:39:13.398" v="17440" actId="1076"/>
          <ac:spMkLst>
            <pc:docMk/>
            <pc:sldMk cId="2560480465" sldId="1216"/>
            <ac:spMk id="12" creationId="{3392DFB8-CADB-49A5-BB8A-FA3B8EFCBEDE}"/>
          </ac:spMkLst>
        </pc:spChg>
        <pc:spChg chg="add mod">
          <ac:chgData name="Binney, Zachary Orion" userId="23b90841-6f82-4a8e-9640-99a475f9d973" providerId="ADAL" clId="{BF2B2761-7CBE-40D8-9251-C0B9AE4A1F46}" dt="2021-10-01T16:39:13.398" v="17440" actId="1076"/>
          <ac:spMkLst>
            <pc:docMk/>
            <pc:sldMk cId="2560480465" sldId="1216"/>
            <ac:spMk id="13" creationId="{EF5E9BF5-1F03-41FF-9F8C-3150F5927380}"/>
          </ac:spMkLst>
        </pc:spChg>
        <pc:spChg chg="mod">
          <ac:chgData name="Binney, Zachary Orion" userId="23b90841-6f82-4a8e-9640-99a475f9d973" providerId="ADAL" clId="{BF2B2761-7CBE-40D8-9251-C0B9AE4A1F46}" dt="2021-10-01T16:41:48.171" v="17554" actId="113"/>
          <ac:spMkLst>
            <pc:docMk/>
            <pc:sldMk cId="2560480465" sldId="1216"/>
            <ac:spMk id="14" creationId="{EE48DF12-5F86-4A93-A995-CB7DE14D8475}"/>
          </ac:spMkLst>
        </pc:spChg>
        <pc:picChg chg="del mod">
          <ac:chgData name="Binney, Zachary Orion" userId="23b90841-6f82-4a8e-9640-99a475f9d973" providerId="ADAL" clId="{BF2B2761-7CBE-40D8-9251-C0B9AE4A1F46}" dt="2021-10-01T16:39:10.422" v="17438" actId="478"/>
          <ac:picMkLst>
            <pc:docMk/>
            <pc:sldMk cId="2560480465" sldId="1216"/>
            <ac:picMk id="4" creationId="{41CD1A34-364C-4487-989C-60F2FA602CED}"/>
          </ac:picMkLst>
        </pc:picChg>
        <pc:picChg chg="del">
          <ac:chgData name="Binney, Zachary Orion" userId="23b90841-6f82-4a8e-9640-99a475f9d973" providerId="ADAL" clId="{BF2B2761-7CBE-40D8-9251-C0B9AE4A1F46}" dt="2021-10-01T16:29:23.190" v="16860" actId="478"/>
          <ac:picMkLst>
            <pc:docMk/>
            <pc:sldMk cId="2560480465" sldId="1216"/>
            <ac:picMk id="8" creationId="{526A9B6C-CE70-49B0-BACA-ADBE80FA1CFF}"/>
          </ac:picMkLst>
        </pc:picChg>
        <pc:picChg chg="del">
          <ac:chgData name="Binney, Zachary Orion" userId="23b90841-6f82-4a8e-9640-99a475f9d973" providerId="ADAL" clId="{BF2B2761-7CBE-40D8-9251-C0B9AE4A1F46}" dt="2021-10-01T16:29:07.502" v="16819" actId="478"/>
          <ac:picMkLst>
            <pc:docMk/>
            <pc:sldMk cId="2560480465" sldId="1216"/>
            <ac:picMk id="10" creationId="{CB6644A9-5F94-4FFF-A7B4-A9824E05BD0A}"/>
          </ac:picMkLst>
        </pc:picChg>
        <pc:picChg chg="add mod">
          <ac:chgData name="Binney, Zachary Orion" userId="23b90841-6f82-4a8e-9640-99a475f9d973" providerId="ADAL" clId="{BF2B2761-7CBE-40D8-9251-C0B9AE4A1F46}" dt="2021-10-01T16:39:13.398" v="17440" actId="1076"/>
          <ac:picMkLst>
            <pc:docMk/>
            <pc:sldMk cId="2560480465" sldId="1216"/>
            <ac:picMk id="11" creationId="{088D5AC5-988C-4C41-81BF-AAAA75776653}"/>
          </ac:picMkLst>
        </pc:picChg>
      </pc:sldChg>
      <pc:sldChg chg="delSp modSp add mod delAnim modAnim">
        <pc:chgData name="Binney, Zachary Orion" userId="23b90841-6f82-4a8e-9640-99a475f9d973" providerId="ADAL" clId="{BF2B2761-7CBE-40D8-9251-C0B9AE4A1F46}" dt="2021-10-12T13:12:56.935" v="19479"/>
        <pc:sldMkLst>
          <pc:docMk/>
          <pc:sldMk cId="2308584703" sldId="1217"/>
        </pc:sldMkLst>
        <pc:spChg chg="del">
          <ac:chgData name="Binney, Zachary Orion" userId="23b90841-6f82-4a8e-9640-99a475f9d973" providerId="ADAL" clId="{BF2B2761-7CBE-40D8-9251-C0B9AE4A1F46}" dt="2021-10-01T16:43:00.694" v="17556" actId="478"/>
          <ac:spMkLst>
            <pc:docMk/>
            <pc:sldMk cId="2308584703" sldId="1217"/>
            <ac:spMk id="3" creationId="{BF12F5DD-6E3C-4318-B829-DBE65792AF3A}"/>
          </ac:spMkLst>
        </pc:spChg>
        <pc:spChg chg="mod">
          <ac:chgData name="Binney, Zachary Orion" userId="23b90841-6f82-4a8e-9640-99a475f9d973" providerId="ADAL" clId="{BF2B2761-7CBE-40D8-9251-C0B9AE4A1F46}" dt="2021-10-01T16:43:20.130" v="17557"/>
          <ac:spMkLst>
            <pc:docMk/>
            <pc:sldMk cId="2308584703" sldId="1217"/>
            <ac:spMk id="5" creationId="{ACBF3646-6E56-43C0-8294-94AA0E2F02C6}"/>
          </ac:spMkLst>
        </pc:spChg>
        <pc:spChg chg="del">
          <ac:chgData name="Binney, Zachary Orion" userId="23b90841-6f82-4a8e-9640-99a475f9d973" providerId="ADAL" clId="{BF2B2761-7CBE-40D8-9251-C0B9AE4A1F46}" dt="2021-10-01T16:43:00.694" v="17556" actId="478"/>
          <ac:spMkLst>
            <pc:docMk/>
            <pc:sldMk cId="2308584703" sldId="1217"/>
            <ac:spMk id="7" creationId="{FFCEE4CC-CB2B-4BF0-BD18-BB09A80B2CF1}"/>
          </ac:spMkLst>
        </pc:spChg>
        <pc:spChg chg="mod">
          <ac:chgData name="Binney, Zachary Orion" userId="23b90841-6f82-4a8e-9640-99a475f9d973" providerId="ADAL" clId="{BF2B2761-7CBE-40D8-9251-C0B9AE4A1F46}" dt="2021-10-01T16:48:03.454" v="18022" actId="20577"/>
          <ac:spMkLst>
            <pc:docMk/>
            <pc:sldMk cId="2308584703" sldId="1217"/>
            <ac:spMk id="14" creationId="{EE48DF12-5F86-4A93-A995-CB7DE14D8475}"/>
          </ac:spMkLst>
        </pc:spChg>
        <pc:picChg chg="mod">
          <ac:chgData name="Binney, Zachary Orion" userId="23b90841-6f82-4a8e-9640-99a475f9d973" providerId="ADAL" clId="{BF2B2761-7CBE-40D8-9251-C0B9AE4A1F46}" dt="2021-10-01T16:48:06.654" v="18023" actId="1076"/>
          <ac:picMkLst>
            <pc:docMk/>
            <pc:sldMk cId="2308584703" sldId="1217"/>
            <ac:picMk id="4" creationId="{41CD1A34-364C-4487-989C-60F2FA602CED}"/>
          </ac:picMkLst>
        </pc:picChg>
        <pc:picChg chg="del">
          <ac:chgData name="Binney, Zachary Orion" userId="23b90841-6f82-4a8e-9640-99a475f9d973" providerId="ADAL" clId="{BF2B2761-7CBE-40D8-9251-C0B9AE4A1F46}" dt="2021-10-01T16:45:11.964" v="17627" actId="478"/>
          <ac:picMkLst>
            <pc:docMk/>
            <pc:sldMk cId="2308584703" sldId="1217"/>
            <ac:picMk id="8" creationId="{526A9B6C-CE70-49B0-BACA-ADBE80FA1CFF}"/>
          </ac:picMkLst>
        </pc:picChg>
        <pc:picChg chg="del">
          <ac:chgData name="Binney, Zachary Orion" userId="23b90841-6f82-4a8e-9640-99a475f9d973" providerId="ADAL" clId="{BF2B2761-7CBE-40D8-9251-C0B9AE4A1F46}" dt="2021-10-01T16:47:26.632" v="17866" actId="478"/>
          <ac:picMkLst>
            <pc:docMk/>
            <pc:sldMk cId="2308584703" sldId="1217"/>
            <ac:picMk id="10" creationId="{CB6644A9-5F94-4FFF-A7B4-A9824E05BD0A}"/>
          </ac:picMkLst>
        </pc:picChg>
      </pc:sldChg>
      <pc:sldChg chg="addSp delSp modSp add mod">
        <pc:chgData name="Binney, Zachary Orion" userId="23b90841-6f82-4a8e-9640-99a475f9d973" providerId="ADAL" clId="{BF2B2761-7CBE-40D8-9251-C0B9AE4A1F46}" dt="2021-10-01T16:44:56.975" v="17591" actId="113"/>
        <pc:sldMkLst>
          <pc:docMk/>
          <pc:sldMk cId="2088922250" sldId="1218"/>
        </pc:sldMkLst>
        <pc:spChg chg="mod">
          <ac:chgData name="Binney, Zachary Orion" userId="23b90841-6f82-4a8e-9640-99a475f9d973" providerId="ADAL" clId="{BF2B2761-7CBE-40D8-9251-C0B9AE4A1F46}" dt="2021-10-01T16:44:49.846" v="17590"/>
          <ac:spMkLst>
            <pc:docMk/>
            <pc:sldMk cId="2088922250" sldId="1218"/>
            <ac:spMk id="5" creationId="{ACBF3646-6E56-43C0-8294-94AA0E2F02C6}"/>
          </ac:spMkLst>
        </pc:spChg>
        <pc:spChg chg="del">
          <ac:chgData name="Binney, Zachary Orion" userId="23b90841-6f82-4a8e-9640-99a475f9d973" providerId="ADAL" clId="{BF2B2761-7CBE-40D8-9251-C0B9AE4A1F46}" dt="2021-10-01T16:43:52.265" v="17560" actId="478"/>
          <ac:spMkLst>
            <pc:docMk/>
            <pc:sldMk cId="2088922250" sldId="1218"/>
            <ac:spMk id="12" creationId="{3392DFB8-CADB-49A5-BB8A-FA3B8EFCBEDE}"/>
          </ac:spMkLst>
        </pc:spChg>
        <pc:spChg chg="del">
          <ac:chgData name="Binney, Zachary Orion" userId="23b90841-6f82-4a8e-9640-99a475f9d973" providerId="ADAL" clId="{BF2B2761-7CBE-40D8-9251-C0B9AE4A1F46}" dt="2021-10-01T16:43:52.265" v="17560" actId="478"/>
          <ac:spMkLst>
            <pc:docMk/>
            <pc:sldMk cId="2088922250" sldId="1218"/>
            <ac:spMk id="13" creationId="{EF5E9BF5-1F03-41FF-9F8C-3150F5927380}"/>
          </ac:spMkLst>
        </pc:spChg>
        <pc:spChg chg="mod">
          <ac:chgData name="Binney, Zachary Orion" userId="23b90841-6f82-4a8e-9640-99a475f9d973" providerId="ADAL" clId="{BF2B2761-7CBE-40D8-9251-C0B9AE4A1F46}" dt="2021-10-01T16:44:56.975" v="17591" actId="113"/>
          <ac:spMkLst>
            <pc:docMk/>
            <pc:sldMk cId="2088922250" sldId="1218"/>
            <ac:spMk id="14" creationId="{EE48DF12-5F86-4A93-A995-CB7DE14D8475}"/>
          </ac:spMkLst>
        </pc:spChg>
        <pc:picChg chg="add mod modCrop">
          <ac:chgData name="Binney, Zachary Orion" userId="23b90841-6f82-4a8e-9640-99a475f9d973" providerId="ADAL" clId="{BF2B2761-7CBE-40D8-9251-C0B9AE4A1F46}" dt="2021-10-01T16:44:43.295" v="17589" actId="14100"/>
          <ac:picMkLst>
            <pc:docMk/>
            <pc:sldMk cId="2088922250" sldId="1218"/>
            <ac:picMk id="4" creationId="{BC837967-DDD5-4EA1-92A7-7D15DA45B8D9}"/>
          </ac:picMkLst>
        </pc:picChg>
        <pc:picChg chg="del">
          <ac:chgData name="Binney, Zachary Orion" userId="23b90841-6f82-4a8e-9640-99a475f9d973" providerId="ADAL" clId="{BF2B2761-7CBE-40D8-9251-C0B9AE4A1F46}" dt="2021-10-01T16:43:52.265" v="17560" actId="478"/>
          <ac:picMkLst>
            <pc:docMk/>
            <pc:sldMk cId="2088922250" sldId="1218"/>
            <ac:picMk id="11" creationId="{088D5AC5-988C-4C41-81BF-AAAA75776653}"/>
          </ac:picMkLst>
        </pc:picChg>
      </pc:sldChg>
      <pc:sldChg chg="addSp delSp modSp add mod modAnim">
        <pc:chgData name="Binney, Zachary Orion" userId="23b90841-6f82-4a8e-9640-99a475f9d973" providerId="ADAL" clId="{BF2B2761-7CBE-40D8-9251-C0B9AE4A1F46}" dt="2021-10-12T13:13:15.518" v="19480"/>
        <pc:sldMkLst>
          <pc:docMk/>
          <pc:sldMk cId="948295792" sldId="1219"/>
        </pc:sldMkLst>
        <pc:spChg chg="mod">
          <ac:chgData name="Binney, Zachary Orion" userId="23b90841-6f82-4a8e-9640-99a475f9d973" providerId="ADAL" clId="{BF2B2761-7CBE-40D8-9251-C0B9AE4A1F46}" dt="2021-10-01T16:49:48.425" v="18051"/>
          <ac:spMkLst>
            <pc:docMk/>
            <pc:sldMk cId="948295792" sldId="1219"/>
            <ac:spMk id="5" creationId="{ACBF3646-6E56-43C0-8294-94AA0E2F02C6}"/>
          </ac:spMkLst>
        </pc:spChg>
        <pc:spChg chg="mod">
          <ac:chgData name="Binney, Zachary Orion" userId="23b90841-6f82-4a8e-9640-99a475f9d973" providerId="ADAL" clId="{BF2B2761-7CBE-40D8-9251-C0B9AE4A1F46}" dt="2021-10-01T16:49:20.617" v="18045" actId="20577"/>
          <ac:spMkLst>
            <pc:docMk/>
            <pc:sldMk cId="948295792" sldId="1219"/>
            <ac:spMk id="14" creationId="{EE48DF12-5F86-4A93-A995-CB7DE14D8475}"/>
          </ac:spMkLst>
        </pc:spChg>
        <pc:picChg chg="del">
          <ac:chgData name="Binney, Zachary Orion" userId="23b90841-6f82-4a8e-9640-99a475f9d973" providerId="ADAL" clId="{BF2B2761-7CBE-40D8-9251-C0B9AE4A1F46}" dt="2021-10-01T16:48:31.169" v="18040" actId="478"/>
          <ac:picMkLst>
            <pc:docMk/>
            <pc:sldMk cId="948295792" sldId="1219"/>
            <ac:picMk id="4" creationId="{41CD1A34-364C-4487-989C-60F2FA602CED}"/>
          </ac:picMkLst>
        </pc:picChg>
        <pc:picChg chg="add mod modCrop">
          <ac:chgData name="Binney, Zachary Orion" userId="23b90841-6f82-4a8e-9640-99a475f9d973" providerId="ADAL" clId="{BF2B2761-7CBE-40D8-9251-C0B9AE4A1F46}" dt="2021-10-01T16:49:55.573" v="18054" actId="1076"/>
          <ac:picMkLst>
            <pc:docMk/>
            <pc:sldMk cId="948295792" sldId="1219"/>
            <ac:picMk id="6" creationId="{AE860266-CAA4-4EED-9A36-EE814B4B5C49}"/>
          </ac:picMkLst>
        </pc:picChg>
      </pc:sldChg>
      <pc:sldChg chg="addSp delSp modSp add mod delAnim modAnim">
        <pc:chgData name="Binney, Zachary Orion" userId="23b90841-6f82-4a8e-9640-99a475f9d973" providerId="ADAL" clId="{BF2B2761-7CBE-40D8-9251-C0B9AE4A1F46}" dt="2021-10-12T13:15:10.725" v="19485"/>
        <pc:sldMkLst>
          <pc:docMk/>
          <pc:sldMk cId="3232818139" sldId="1220"/>
        </pc:sldMkLst>
        <pc:spChg chg="mod">
          <ac:chgData name="Binney, Zachary Orion" userId="23b90841-6f82-4a8e-9640-99a475f9d973" providerId="ADAL" clId="{BF2B2761-7CBE-40D8-9251-C0B9AE4A1F46}" dt="2021-10-01T17:15:48.186" v="18209" actId="14100"/>
          <ac:spMkLst>
            <pc:docMk/>
            <pc:sldMk cId="3232818139" sldId="1220"/>
            <ac:spMk id="5" creationId="{ACBF3646-6E56-43C0-8294-94AA0E2F02C6}"/>
          </ac:spMkLst>
        </pc:spChg>
        <pc:spChg chg="mod">
          <ac:chgData name="Binney, Zachary Orion" userId="23b90841-6f82-4a8e-9640-99a475f9d973" providerId="ADAL" clId="{BF2B2761-7CBE-40D8-9251-C0B9AE4A1F46}" dt="2021-10-01T17:06:22.141" v="18183" actId="20577"/>
          <ac:spMkLst>
            <pc:docMk/>
            <pc:sldMk cId="3232818139" sldId="1220"/>
            <ac:spMk id="14" creationId="{EE48DF12-5F86-4A93-A995-CB7DE14D8475}"/>
          </ac:spMkLst>
        </pc:spChg>
        <pc:picChg chg="add del mod">
          <ac:chgData name="Binney, Zachary Orion" userId="23b90841-6f82-4a8e-9640-99a475f9d973" providerId="ADAL" clId="{BF2B2761-7CBE-40D8-9251-C0B9AE4A1F46}" dt="2021-10-01T17:24:30.041" v="18303" actId="478"/>
          <ac:picMkLst>
            <pc:docMk/>
            <pc:sldMk cId="3232818139" sldId="1220"/>
            <ac:picMk id="3" creationId="{C24C566A-D041-4881-8841-7EC08CD96405}"/>
          </ac:picMkLst>
        </pc:picChg>
        <pc:picChg chg="del">
          <ac:chgData name="Binney, Zachary Orion" userId="23b90841-6f82-4a8e-9640-99a475f9d973" providerId="ADAL" clId="{BF2B2761-7CBE-40D8-9251-C0B9AE4A1F46}" dt="2021-10-01T17:05:39.558" v="18057" actId="478"/>
          <ac:picMkLst>
            <pc:docMk/>
            <pc:sldMk cId="3232818139" sldId="1220"/>
            <ac:picMk id="6" creationId="{AE860266-CAA4-4EED-9A36-EE814B4B5C49}"/>
          </ac:picMkLst>
        </pc:picChg>
        <pc:picChg chg="add mod">
          <ac:chgData name="Binney, Zachary Orion" userId="23b90841-6f82-4a8e-9640-99a475f9d973" providerId="ADAL" clId="{BF2B2761-7CBE-40D8-9251-C0B9AE4A1F46}" dt="2021-10-01T17:15:52.866" v="18211" actId="1076"/>
          <ac:picMkLst>
            <pc:docMk/>
            <pc:sldMk cId="3232818139" sldId="1220"/>
            <ac:picMk id="7" creationId="{98F7439C-5809-4660-943F-16ACC1E3F606}"/>
          </ac:picMkLst>
        </pc:picChg>
        <pc:picChg chg="add mod">
          <ac:chgData name="Binney, Zachary Orion" userId="23b90841-6f82-4a8e-9640-99a475f9d973" providerId="ADAL" clId="{BF2B2761-7CBE-40D8-9251-C0B9AE4A1F46}" dt="2021-10-01T17:24:59.281" v="18308" actId="1076"/>
          <ac:picMkLst>
            <pc:docMk/>
            <pc:sldMk cId="3232818139" sldId="1220"/>
            <ac:picMk id="8" creationId="{75C63102-9E38-4817-BA7E-FE5D4F16B856}"/>
          </ac:picMkLst>
        </pc:picChg>
      </pc:sldChg>
      <pc:sldChg chg="addSp delSp modSp add mod delAnim modAnim">
        <pc:chgData name="Binney, Zachary Orion" userId="23b90841-6f82-4a8e-9640-99a475f9d973" providerId="ADAL" clId="{BF2B2761-7CBE-40D8-9251-C0B9AE4A1F46}" dt="2021-10-12T13:14:54.527" v="19482"/>
        <pc:sldMkLst>
          <pc:docMk/>
          <pc:sldMk cId="1510949759" sldId="1221"/>
        </pc:sldMkLst>
        <pc:spChg chg="mod">
          <ac:chgData name="Binney, Zachary Orion" userId="23b90841-6f82-4a8e-9640-99a475f9d973" providerId="ADAL" clId="{BF2B2761-7CBE-40D8-9251-C0B9AE4A1F46}" dt="2021-10-01T17:23:32.163" v="18292" actId="1076"/>
          <ac:spMkLst>
            <pc:docMk/>
            <pc:sldMk cId="1510949759" sldId="1221"/>
            <ac:spMk id="5" creationId="{ACBF3646-6E56-43C0-8294-94AA0E2F02C6}"/>
          </ac:spMkLst>
        </pc:spChg>
        <pc:spChg chg="mod">
          <ac:chgData name="Binney, Zachary Orion" userId="23b90841-6f82-4a8e-9640-99a475f9d973" providerId="ADAL" clId="{BF2B2761-7CBE-40D8-9251-C0B9AE4A1F46}" dt="2021-10-01T17:26:39.425" v="18473" actId="20577"/>
          <ac:spMkLst>
            <pc:docMk/>
            <pc:sldMk cId="1510949759" sldId="1221"/>
            <ac:spMk id="14" creationId="{EE48DF12-5F86-4A93-A995-CB7DE14D8475}"/>
          </ac:spMkLst>
        </pc:spChg>
        <pc:picChg chg="del">
          <ac:chgData name="Binney, Zachary Orion" userId="23b90841-6f82-4a8e-9640-99a475f9d973" providerId="ADAL" clId="{BF2B2761-7CBE-40D8-9251-C0B9AE4A1F46}" dt="2021-10-01T17:20:33.217" v="18213" actId="478"/>
          <ac:picMkLst>
            <pc:docMk/>
            <pc:sldMk cId="1510949759" sldId="1221"/>
            <ac:picMk id="3" creationId="{C24C566A-D041-4881-8841-7EC08CD96405}"/>
          </ac:picMkLst>
        </pc:picChg>
        <pc:picChg chg="del">
          <ac:chgData name="Binney, Zachary Orion" userId="23b90841-6f82-4a8e-9640-99a475f9d973" providerId="ADAL" clId="{BF2B2761-7CBE-40D8-9251-C0B9AE4A1F46}" dt="2021-10-01T17:20:33.217" v="18213" actId="478"/>
          <ac:picMkLst>
            <pc:docMk/>
            <pc:sldMk cId="1510949759" sldId="1221"/>
            <ac:picMk id="7" creationId="{98F7439C-5809-4660-943F-16ACC1E3F606}"/>
          </ac:picMkLst>
        </pc:picChg>
        <pc:picChg chg="add mod">
          <ac:chgData name="Binney, Zachary Orion" userId="23b90841-6f82-4a8e-9640-99a475f9d973" providerId="ADAL" clId="{BF2B2761-7CBE-40D8-9251-C0B9AE4A1F46}" dt="2021-10-01T17:23:58.897" v="18302" actId="14100"/>
          <ac:picMkLst>
            <pc:docMk/>
            <pc:sldMk cId="1510949759" sldId="1221"/>
            <ac:picMk id="8" creationId="{7CC830B3-9578-4DDA-9B43-335F6843FC97}"/>
          </ac:picMkLst>
        </pc:picChg>
        <pc:picChg chg="add mod">
          <ac:chgData name="Binney, Zachary Orion" userId="23b90841-6f82-4a8e-9640-99a475f9d973" providerId="ADAL" clId="{BF2B2761-7CBE-40D8-9251-C0B9AE4A1F46}" dt="2021-10-01T17:26:29.808" v="18454" actId="1076"/>
          <ac:picMkLst>
            <pc:docMk/>
            <pc:sldMk cId="1510949759" sldId="1221"/>
            <ac:picMk id="54274" creationId="{321EFFED-70E9-4D06-B5B6-723EF0184574}"/>
          </ac:picMkLst>
        </pc:picChg>
      </pc:sldChg>
      <pc:sldChg chg="addSp delSp modSp add mod delAnim modAnim">
        <pc:chgData name="Binney, Zachary Orion" userId="23b90841-6f82-4a8e-9640-99a475f9d973" providerId="ADAL" clId="{BF2B2761-7CBE-40D8-9251-C0B9AE4A1F46}" dt="2021-10-12T13:14:49.521" v="19481"/>
        <pc:sldMkLst>
          <pc:docMk/>
          <pc:sldMk cId="4105178247" sldId="1222"/>
        </pc:sldMkLst>
        <pc:spChg chg="mod">
          <ac:chgData name="Binney, Zachary Orion" userId="23b90841-6f82-4a8e-9640-99a475f9d973" providerId="ADAL" clId="{BF2B2761-7CBE-40D8-9251-C0B9AE4A1F46}" dt="2021-10-01T17:34:27.896" v="18513"/>
          <ac:spMkLst>
            <pc:docMk/>
            <pc:sldMk cId="4105178247" sldId="1222"/>
            <ac:spMk id="5" creationId="{ACBF3646-6E56-43C0-8294-94AA0E2F02C6}"/>
          </ac:spMkLst>
        </pc:spChg>
        <pc:spChg chg="mod">
          <ac:chgData name="Binney, Zachary Orion" userId="23b90841-6f82-4a8e-9640-99a475f9d973" providerId="ADAL" clId="{BF2B2761-7CBE-40D8-9251-C0B9AE4A1F46}" dt="2021-10-01T17:29:58.999" v="18508" actId="113"/>
          <ac:spMkLst>
            <pc:docMk/>
            <pc:sldMk cId="4105178247" sldId="1222"/>
            <ac:spMk id="14" creationId="{EE48DF12-5F86-4A93-A995-CB7DE14D8475}"/>
          </ac:spMkLst>
        </pc:spChg>
        <pc:picChg chg="add mod">
          <ac:chgData name="Binney, Zachary Orion" userId="23b90841-6f82-4a8e-9640-99a475f9d973" providerId="ADAL" clId="{BF2B2761-7CBE-40D8-9251-C0B9AE4A1F46}" dt="2021-10-01T17:36:31.464" v="18517" actId="1076"/>
          <ac:picMkLst>
            <pc:docMk/>
            <pc:sldMk cId="4105178247" sldId="1222"/>
            <ac:picMk id="4" creationId="{B993EE0F-AB47-4E8A-92A4-907A2509A62A}"/>
          </ac:picMkLst>
        </pc:picChg>
        <pc:picChg chg="del">
          <ac:chgData name="Binney, Zachary Orion" userId="23b90841-6f82-4a8e-9640-99a475f9d973" providerId="ADAL" clId="{BF2B2761-7CBE-40D8-9251-C0B9AE4A1F46}" dt="2021-10-01T17:30:01.218" v="18509" actId="478"/>
          <ac:picMkLst>
            <pc:docMk/>
            <pc:sldMk cId="4105178247" sldId="1222"/>
            <ac:picMk id="7" creationId="{98F7439C-5809-4660-943F-16ACC1E3F606}"/>
          </ac:picMkLst>
        </pc:picChg>
        <pc:picChg chg="del">
          <ac:chgData name="Binney, Zachary Orion" userId="23b90841-6f82-4a8e-9640-99a475f9d973" providerId="ADAL" clId="{BF2B2761-7CBE-40D8-9251-C0B9AE4A1F46}" dt="2021-10-01T17:30:01.218" v="18509" actId="478"/>
          <ac:picMkLst>
            <pc:docMk/>
            <pc:sldMk cId="4105178247" sldId="1222"/>
            <ac:picMk id="8" creationId="{75C63102-9E38-4817-BA7E-FE5D4F16B856}"/>
          </ac:picMkLst>
        </pc:picChg>
        <pc:picChg chg="add mod">
          <ac:chgData name="Binney, Zachary Orion" userId="23b90841-6f82-4a8e-9640-99a475f9d973" providerId="ADAL" clId="{BF2B2761-7CBE-40D8-9251-C0B9AE4A1F46}" dt="2021-10-01T17:34:20.311" v="18512" actId="1076"/>
          <ac:picMkLst>
            <pc:docMk/>
            <pc:sldMk cId="4105178247" sldId="1222"/>
            <ac:picMk id="69634" creationId="{96E5E3E7-9E5E-4375-AF7F-34CC7E5E8E3D}"/>
          </ac:picMkLst>
        </pc:picChg>
      </pc:sldChg>
      <pc:sldChg chg="addSp delSp modSp add mod">
        <pc:chgData name="Binney, Zachary Orion" userId="23b90841-6f82-4a8e-9640-99a475f9d973" providerId="ADAL" clId="{BF2B2761-7CBE-40D8-9251-C0B9AE4A1F46}" dt="2021-10-01T17:39:31.748" v="18581" actId="113"/>
        <pc:sldMkLst>
          <pc:docMk/>
          <pc:sldMk cId="678790947" sldId="1223"/>
        </pc:sldMkLst>
        <pc:spChg chg="mod">
          <ac:chgData name="Binney, Zachary Orion" userId="23b90841-6f82-4a8e-9640-99a475f9d973" providerId="ADAL" clId="{BF2B2761-7CBE-40D8-9251-C0B9AE4A1F46}" dt="2021-10-01T17:39:23.225" v="18579"/>
          <ac:spMkLst>
            <pc:docMk/>
            <pc:sldMk cId="678790947" sldId="1223"/>
            <ac:spMk id="5" creationId="{ACBF3646-6E56-43C0-8294-94AA0E2F02C6}"/>
          </ac:spMkLst>
        </pc:spChg>
        <pc:spChg chg="mod">
          <ac:chgData name="Binney, Zachary Orion" userId="23b90841-6f82-4a8e-9640-99a475f9d973" providerId="ADAL" clId="{BF2B2761-7CBE-40D8-9251-C0B9AE4A1F46}" dt="2021-10-01T17:39:31.748" v="18581" actId="113"/>
          <ac:spMkLst>
            <pc:docMk/>
            <pc:sldMk cId="678790947" sldId="1223"/>
            <ac:spMk id="14" creationId="{EE48DF12-5F86-4A93-A995-CB7DE14D8475}"/>
          </ac:spMkLst>
        </pc:spChg>
        <pc:picChg chg="del">
          <ac:chgData name="Binney, Zachary Orion" userId="23b90841-6f82-4a8e-9640-99a475f9d973" providerId="ADAL" clId="{BF2B2761-7CBE-40D8-9251-C0B9AE4A1F46}" dt="2021-10-01T17:37:26.716" v="18564" actId="478"/>
          <ac:picMkLst>
            <pc:docMk/>
            <pc:sldMk cId="678790947" sldId="1223"/>
            <ac:picMk id="4" creationId="{B993EE0F-AB47-4E8A-92A4-907A2509A62A}"/>
          </ac:picMkLst>
        </pc:picChg>
        <pc:picChg chg="add mod modCrop">
          <ac:chgData name="Binney, Zachary Orion" userId="23b90841-6f82-4a8e-9640-99a475f9d973" providerId="ADAL" clId="{BF2B2761-7CBE-40D8-9251-C0B9AE4A1F46}" dt="2021-10-01T17:38:42.894" v="18578" actId="1076"/>
          <ac:picMkLst>
            <pc:docMk/>
            <pc:sldMk cId="678790947" sldId="1223"/>
            <ac:picMk id="7" creationId="{1C4A5B85-7BB6-4A2C-AF8F-8193FB4E77B5}"/>
          </ac:picMkLst>
        </pc:picChg>
        <pc:picChg chg="add mod modCrop">
          <ac:chgData name="Binney, Zachary Orion" userId="23b90841-6f82-4a8e-9640-99a475f9d973" providerId="ADAL" clId="{BF2B2761-7CBE-40D8-9251-C0B9AE4A1F46}" dt="2021-10-01T17:38:39.191" v="18577" actId="1076"/>
          <ac:picMkLst>
            <pc:docMk/>
            <pc:sldMk cId="678790947" sldId="1223"/>
            <ac:picMk id="8" creationId="{6888D382-802D-4EC1-820B-04332E15C248}"/>
          </ac:picMkLst>
        </pc:picChg>
        <pc:picChg chg="del">
          <ac:chgData name="Binney, Zachary Orion" userId="23b90841-6f82-4a8e-9640-99a475f9d973" providerId="ADAL" clId="{BF2B2761-7CBE-40D8-9251-C0B9AE4A1F46}" dt="2021-10-01T17:37:26.716" v="18564" actId="478"/>
          <ac:picMkLst>
            <pc:docMk/>
            <pc:sldMk cId="678790947" sldId="1223"/>
            <ac:picMk id="69634" creationId="{96E5E3E7-9E5E-4375-AF7F-34CC7E5E8E3D}"/>
          </ac:picMkLst>
        </pc:picChg>
      </pc:sldChg>
      <pc:sldChg chg="delSp modSp add mod modAnim">
        <pc:chgData name="Binney, Zachary Orion" userId="23b90841-6f82-4a8e-9640-99a475f9d973" providerId="ADAL" clId="{BF2B2761-7CBE-40D8-9251-C0B9AE4A1F46}" dt="2021-10-01T17:43:24.192" v="18994" actId="478"/>
        <pc:sldMkLst>
          <pc:docMk/>
          <pc:sldMk cId="2854053271" sldId="1224"/>
        </pc:sldMkLst>
        <pc:spChg chg="mod">
          <ac:chgData name="Binney, Zachary Orion" userId="23b90841-6f82-4a8e-9640-99a475f9d973" providerId="ADAL" clId="{BF2B2761-7CBE-40D8-9251-C0B9AE4A1F46}" dt="2021-10-01T17:39:43.785" v="18599" actId="20577"/>
          <ac:spMkLst>
            <pc:docMk/>
            <pc:sldMk cId="2854053271" sldId="1224"/>
            <ac:spMk id="2" creationId="{00000000-0000-0000-0000-000000000000}"/>
          </ac:spMkLst>
        </pc:spChg>
        <pc:spChg chg="del">
          <ac:chgData name="Binney, Zachary Orion" userId="23b90841-6f82-4a8e-9640-99a475f9d973" providerId="ADAL" clId="{BF2B2761-7CBE-40D8-9251-C0B9AE4A1F46}" dt="2021-10-01T17:43:24.192" v="18994" actId="478"/>
          <ac:spMkLst>
            <pc:docMk/>
            <pc:sldMk cId="2854053271" sldId="1224"/>
            <ac:spMk id="5" creationId="{ACBF3646-6E56-43C0-8294-94AA0E2F02C6}"/>
          </ac:spMkLst>
        </pc:spChg>
        <pc:spChg chg="mod">
          <ac:chgData name="Binney, Zachary Orion" userId="23b90841-6f82-4a8e-9640-99a475f9d973" providerId="ADAL" clId="{BF2B2761-7CBE-40D8-9251-C0B9AE4A1F46}" dt="2021-10-01T17:43:19.623" v="18993" actId="255"/>
          <ac:spMkLst>
            <pc:docMk/>
            <pc:sldMk cId="2854053271" sldId="1224"/>
            <ac:spMk id="14" creationId="{EE48DF12-5F86-4A93-A995-CB7DE14D8475}"/>
          </ac:spMkLst>
        </pc:spChg>
        <pc:picChg chg="del">
          <ac:chgData name="Binney, Zachary Orion" userId="23b90841-6f82-4a8e-9640-99a475f9d973" providerId="ADAL" clId="{BF2B2761-7CBE-40D8-9251-C0B9AE4A1F46}" dt="2021-10-01T17:40:03.852" v="18673" actId="478"/>
          <ac:picMkLst>
            <pc:docMk/>
            <pc:sldMk cId="2854053271" sldId="1224"/>
            <ac:picMk id="7" creationId="{1C4A5B85-7BB6-4A2C-AF8F-8193FB4E77B5}"/>
          </ac:picMkLst>
        </pc:picChg>
        <pc:picChg chg="del">
          <ac:chgData name="Binney, Zachary Orion" userId="23b90841-6f82-4a8e-9640-99a475f9d973" providerId="ADAL" clId="{BF2B2761-7CBE-40D8-9251-C0B9AE4A1F46}" dt="2021-10-01T17:40:03.852" v="18673" actId="478"/>
          <ac:picMkLst>
            <pc:docMk/>
            <pc:sldMk cId="2854053271" sldId="1224"/>
            <ac:picMk id="8" creationId="{6888D382-802D-4EC1-820B-04332E15C248}"/>
          </ac:picMkLst>
        </pc:picChg>
      </pc:sldChg>
      <pc:sldChg chg="addSp delSp modSp add mod delAnim">
        <pc:chgData name="Binney, Zachary Orion" userId="23b90841-6f82-4a8e-9640-99a475f9d973" providerId="ADAL" clId="{BF2B2761-7CBE-40D8-9251-C0B9AE4A1F46}" dt="2021-10-12T13:16:33.152" v="19517"/>
        <pc:sldMkLst>
          <pc:docMk/>
          <pc:sldMk cId="1587495674" sldId="1225"/>
        </pc:sldMkLst>
        <pc:spChg chg="mod">
          <ac:chgData name="Binney, Zachary Orion" userId="23b90841-6f82-4a8e-9640-99a475f9d973" providerId="ADAL" clId="{BF2B2761-7CBE-40D8-9251-C0B9AE4A1F46}" dt="2021-10-12T13:16:33.152" v="19517"/>
          <ac:spMkLst>
            <pc:docMk/>
            <pc:sldMk cId="1587495674" sldId="1225"/>
            <ac:spMk id="2" creationId="{00000000-0000-0000-0000-000000000000}"/>
          </ac:spMkLst>
        </pc:spChg>
        <pc:spChg chg="mod">
          <ac:chgData name="Binney, Zachary Orion" userId="23b90841-6f82-4a8e-9640-99a475f9d973" providerId="ADAL" clId="{BF2B2761-7CBE-40D8-9251-C0B9AE4A1F46}" dt="2021-10-01T17:49:47.193" v="19254"/>
          <ac:spMkLst>
            <pc:docMk/>
            <pc:sldMk cId="1587495674" sldId="1225"/>
            <ac:spMk id="5" creationId="{ACBF3646-6E56-43C0-8294-94AA0E2F02C6}"/>
          </ac:spMkLst>
        </pc:spChg>
        <pc:spChg chg="mod">
          <ac:chgData name="Binney, Zachary Orion" userId="23b90841-6f82-4a8e-9640-99a475f9d973" providerId="ADAL" clId="{BF2B2761-7CBE-40D8-9251-C0B9AE4A1F46}" dt="2021-10-01T17:49:33.211" v="19252" actId="20577"/>
          <ac:spMkLst>
            <pc:docMk/>
            <pc:sldMk cId="1587495674" sldId="1225"/>
            <ac:spMk id="14" creationId="{EE48DF12-5F86-4A93-A995-CB7DE14D8475}"/>
          </ac:spMkLst>
        </pc:spChg>
        <pc:picChg chg="del">
          <ac:chgData name="Binney, Zachary Orion" userId="23b90841-6f82-4a8e-9640-99a475f9d973" providerId="ADAL" clId="{BF2B2761-7CBE-40D8-9251-C0B9AE4A1F46}" dt="2021-10-01T17:48:14.998" v="19227" actId="478"/>
          <ac:picMkLst>
            <pc:docMk/>
            <pc:sldMk cId="1587495674" sldId="1225"/>
            <ac:picMk id="4" creationId="{D00E211E-866E-4549-97B0-E5CC42524FF5}"/>
          </ac:picMkLst>
        </pc:picChg>
        <pc:picChg chg="del">
          <ac:chgData name="Binney, Zachary Orion" userId="23b90841-6f82-4a8e-9640-99a475f9d973" providerId="ADAL" clId="{BF2B2761-7CBE-40D8-9251-C0B9AE4A1F46}" dt="2021-10-01T17:48:14.998" v="19227" actId="478"/>
          <ac:picMkLst>
            <pc:docMk/>
            <pc:sldMk cId="1587495674" sldId="1225"/>
            <ac:picMk id="6" creationId="{959C0ED3-B89A-4EE4-8316-7334142E67F6}"/>
          </ac:picMkLst>
        </pc:picChg>
        <pc:picChg chg="del">
          <ac:chgData name="Binney, Zachary Orion" userId="23b90841-6f82-4a8e-9640-99a475f9d973" providerId="ADAL" clId="{BF2B2761-7CBE-40D8-9251-C0B9AE4A1F46}" dt="2021-10-01T17:48:14.998" v="19227" actId="478"/>
          <ac:picMkLst>
            <pc:docMk/>
            <pc:sldMk cId="1587495674" sldId="1225"/>
            <ac:picMk id="8" creationId="{179D7CA8-D00D-4273-894A-523BBB036EE0}"/>
          </ac:picMkLst>
        </pc:picChg>
        <pc:picChg chg="add mod">
          <ac:chgData name="Binney, Zachary Orion" userId="23b90841-6f82-4a8e-9640-99a475f9d973" providerId="ADAL" clId="{BF2B2761-7CBE-40D8-9251-C0B9AE4A1F46}" dt="2021-10-01T17:49:35.853" v="19253" actId="1076"/>
          <ac:picMkLst>
            <pc:docMk/>
            <pc:sldMk cId="1587495674" sldId="1225"/>
            <ac:picMk id="70658" creationId="{F65FA438-D76A-4E12-B2D2-D4F4719C5EF2}"/>
          </ac:picMkLst>
        </pc:picChg>
        <pc:picChg chg="add mod">
          <ac:chgData name="Binney, Zachary Orion" userId="23b90841-6f82-4a8e-9640-99a475f9d973" providerId="ADAL" clId="{BF2B2761-7CBE-40D8-9251-C0B9AE4A1F46}" dt="2021-10-01T17:49:29.869" v="19236" actId="1076"/>
          <ac:picMkLst>
            <pc:docMk/>
            <pc:sldMk cId="1587495674" sldId="1225"/>
            <ac:picMk id="70660" creationId="{660FA0DA-676A-45D4-AFBA-E232674913A2}"/>
          </ac:picMkLst>
        </pc:picChg>
      </pc:sldChg>
      <pc:sldChg chg="addSp delSp modSp add del mod ord">
        <pc:chgData name="Binney, Zachary Orion" userId="23b90841-6f82-4a8e-9640-99a475f9d973" providerId="ADAL" clId="{BF2B2761-7CBE-40D8-9251-C0B9AE4A1F46}" dt="2021-10-12T13:16:33.152" v="19517"/>
        <pc:sldMkLst>
          <pc:docMk/>
          <pc:sldMk cId="1125774608" sldId="1226"/>
        </pc:sldMkLst>
        <pc:spChg chg="mod">
          <ac:chgData name="Binney, Zachary Orion" userId="23b90841-6f82-4a8e-9640-99a475f9d973" providerId="ADAL" clId="{BF2B2761-7CBE-40D8-9251-C0B9AE4A1F46}" dt="2021-10-12T13:16:33.152" v="19517"/>
          <ac:spMkLst>
            <pc:docMk/>
            <pc:sldMk cId="1125774608" sldId="1226"/>
            <ac:spMk id="2" creationId="{00000000-0000-0000-0000-000000000000}"/>
          </ac:spMkLst>
        </pc:spChg>
        <pc:spChg chg="mod">
          <ac:chgData name="Binney, Zachary Orion" userId="23b90841-6f82-4a8e-9640-99a475f9d973" providerId="ADAL" clId="{BF2B2761-7CBE-40D8-9251-C0B9AE4A1F46}" dt="2021-10-01T17:51:02.793" v="19346"/>
          <ac:spMkLst>
            <pc:docMk/>
            <pc:sldMk cId="1125774608" sldId="1226"/>
            <ac:spMk id="5" creationId="{ACBF3646-6E56-43C0-8294-94AA0E2F02C6}"/>
          </ac:spMkLst>
        </pc:spChg>
        <pc:spChg chg="mod">
          <ac:chgData name="Binney, Zachary Orion" userId="23b90841-6f82-4a8e-9640-99a475f9d973" providerId="ADAL" clId="{BF2B2761-7CBE-40D8-9251-C0B9AE4A1F46}" dt="2021-10-01T17:50:56.154" v="19345" actId="20577"/>
          <ac:spMkLst>
            <pc:docMk/>
            <pc:sldMk cId="1125774608" sldId="1226"/>
            <ac:spMk id="14" creationId="{EE48DF12-5F86-4A93-A995-CB7DE14D8475}"/>
          </ac:spMkLst>
        </pc:spChg>
        <pc:picChg chg="del">
          <ac:chgData name="Binney, Zachary Orion" userId="23b90841-6f82-4a8e-9640-99a475f9d973" providerId="ADAL" clId="{BF2B2761-7CBE-40D8-9251-C0B9AE4A1F46}" dt="2021-10-01T17:50:16.936" v="19258" actId="478"/>
          <ac:picMkLst>
            <pc:docMk/>
            <pc:sldMk cId="1125774608" sldId="1226"/>
            <ac:picMk id="6" creationId="{729F3CE9-10DF-4725-8E47-70CC560DC8D0}"/>
          </ac:picMkLst>
        </pc:picChg>
        <pc:picChg chg="del">
          <ac:chgData name="Binney, Zachary Orion" userId="23b90841-6f82-4a8e-9640-99a475f9d973" providerId="ADAL" clId="{BF2B2761-7CBE-40D8-9251-C0B9AE4A1F46}" dt="2021-10-01T17:50:16.936" v="19258" actId="478"/>
          <ac:picMkLst>
            <pc:docMk/>
            <pc:sldMk cId="1125774608" sldId="1226"/>
            <ac:picMk id="8" creationId="{1C27E50C-5AEE-4566-B862-6E791F1E55C4}"/>
          </ac:picMkLst>
        </pc:picChg>
        <pc:picChg chg="add mod">
          <ac:chgData name="Binney, Zachary Orion" userId="23b90841-6f82-4a8e-9640-99a475f9d973" providerId="ADAL" clId="{BF2B2761-7CBE-40D8-9251-C0B9AE4A1F46}" dt="2021-10-01T17:51:04.108" v="19347" actId="1076"/>
          <ac:picMkLst>
            <pc:docMk/>
            <pc:sldMk cId="1125774608" sldId="1226"/>
            <ac:picMk id="73730" creationId="{E3FB4C59-EF2D-4707-B674-DD0287AF9CD6}"/>
          </ac:picMkLst>
        </pc:picChg>
        <pc:picChg chg="add mod">
          <ac:chgData name="Binney, Zachary Orion" userId="23b90841-6f82-4a8e-9640-99a475f9d973" providerId="ADAL" clId="{BF2B2761-7CBE-40D8-9251-C0B9AE4A1F46}" dt="2021-10-01T17:50:41.628" v="19266" actId="1076"/>
          <ac:picMkLst>
            <pc:docMk/>
            <pc:sldMk cId="1125774608" sldId="1226"/>
            <ac:picMk id="73732" creationId="{9E346334-6915-4677-ACC3-A9129AECB7C4}"/>
          </ac:picMkLst>
        </pc:picChg>
      </pc:sldChg>
      <pc:sldChg chg="addSp delSp modSp add mod delAnim modAnim">
        <pc:chgData name="Binney, Zachary Orion" userId="23b90841-6f82-4a8e-9640-99a475f9d973" providerId="ADAL" clId="{BF2B2761-7CBE-40D8-9251-C0B9AE4A1F46}" dt="2021-10-01T17:56:47.874" v="19470"/>
        <pc:sldMkLst>
          <pc:docMk/>
          <pc:sldMk cId="3686622089" sldId="1227"/>
        </pc:sldMkLst>
        <pc:spChg chg="mod">
          <ac:chgData name="Binney, Zachary Orion" userId="23b90841-6f82-4a8e-9640-99a475f9d973" providerId="ADAL" clId="{BF2B2761-7CBE-40D8-9251-C0B9AE4A1F46}" dt="2021-10-01T17:55:03.444" v="19439" actId="313"/>
          <ac:spMkLst>
            <pc:docMk/>
            <pc:sldMk cId="3686622089" sldId="1227"/>
            <ac:spMk id="2" creationId="{00000000-0000-0000-0000-000000000000}"/>
          </ac:spMkLst>
        </pc:spChg>
        <pc:spChg chg="mod">
          <ac:chgData name="Binney, Zachary Orion" userId="23b90841-6f82-4a8e-9640-99a475f9d973" providerId="ADAL" clId="{BF2B2761-7CBE-40D8-9251-C0B9AE4A1F46}" dt="2021-10-01T17:54:34.820" v="19412"/>
          <ac:spMkLst>
            <pc:docMk/>
            <pc:sldMk cId="3686622089" sldId="1227"/>
            <ac:spMk id="7" creationId="{F2EEEF6F-49B4-4272-810E-3E195092A0B0}"/>
          </ac:spMkLst>
        </pc:spChg>
        <pc:spChg chg="add mod">
          <ac:chgData name="Binney, Zachary Orion" userId="23b90841-6f82-4a8e-9640-99a475f9d973" providerId="ADAL" clId="{BF2B2761-7CBE-40D8-9251-C0B9AE4A1F46}" dt="2021-10-01T17:53:32.385" v="19402" actId="20577"/>
          <ac:spMkLst>
            <pc:docMk/>
            <pc:sldMk cId="3686622089" sldId="1227"/>
            <ac:spMk id="9" creationId="{5833A22E-B048-4CFB-B20C-A5DEF1348AD1}"/>
          </ac:spMkLst>
        </pc:spChg>
        <pc:spChg chg="mod">
          <ac:chgData name="Binney, Zachary Orion" userId="23b90841-6f82-4a8e-9640-99a475f9d973" providerId="ADAL" clId="{BF2B2761-7CBE-40D8-9251-C0B9AE4A1F46}" dt="2021-10-01T17:53:09.672" v="19351" actId="20577"/>
          <ac:spMkLst>
            <pc:docMk/>
            <pc:sldMk cId="3686622089" sldId="1227"/>
            <ac:spMk id="14" creationId="{EE48DF12-5F86-4A93-A995-CB7DE14D8475}"/>
          </ac:spMkLst>
        </pc:spChg>
        <pc:spChg chg="add del mod">
          <ac:chgData name="Binney, Zachary Orion" userId="23b90841-6f82-4a8e-9640-99a475f9d973" providerId="ADAL" clId="{BF2B2761-7CBE-40D8-9251-C0B9AE4A1F46}" dt="2021-10-01T17:55:30.261" v="19459" actId="478"/>
          <ac:spMkLst>
            <pc:docMk/>
            <pc:sldMk cId="3686622089" sldId="1227"/>
            <ac:spMk id="15" creationId="{BC233134-A3D7-41AF-812B-248DB9605C6F}"/>
          </ac:spMkLst>
        </pc:spChg>
        <pc:spChg chg="add mod">
          <ac:chgData name="Binney, Zachary Orion" userId="23b90841-6f82-4a8e-9640-99a475f9d973" providerId="ADAL" clId="{BF2B2761-7CBE-40D8-9251-C0B9AE4A1F46}" dt="2021-10-01T17:56:44.149" v="19469" actId="1076"/>
          <ac:spMkLst>
            <pc:docMk/>
            <pc:sldMk cId="3686622089" sldId="1227"/>
            <ac:spMk id="17" creationId="{721B6244-0277-429A-89B7-C24E62C0F3B8}"/>
          </ac:spMkLst>
        </pc:spChg>
        <pc:spChg chg="add mod">
          <ac:chgData name="Binney, Zachary Orion" userId="23b90841-6f82-4a8e-9640-99a475f9d973" providerId="ADAL" clId="{BF2B2761-7CBE-40D8-9251-C0B9AE4A1F46}" dt="2021-10-01T17:56:42.748" v="19468" actId="1076"/>
          <ac:spMkLst>
            <pc:docMk/>
            <pc:sldMk cId="3686622089" sldId="1227"/>
            <ac:spMk id="18" creationId="{2228B244-508A-4FAC-9C48-727F38C37261}"/>
          </ac:spMkLst>
        </pc:spChg>
        <pc:picChg chg="del">
          <ac:chgData name="Binney, Zachary Orion" userId="23b90841-6f82-4a8e-9640-99a475f9d973" providerId="ADAL" clId="{BF2B2761-7CBE-40D8-9251-C0B9AE4A1F46}" dt="2021-10-01T17:53:11.932" v="19352" actId="478"/>
          <ac:picMkLst>
            <pc:docMk/>
            <pc:sldMk cId="3686622089" sldId="1227"/>
            <ac:picMk id="4" creationId="{B28648EB-4FF5-45F6-8DBC-5BCAA3B06F7E}"/>
          </ac:picMkLst>
        </pc:picChg>
        <pc:picChg chg="add mod">
          <ac:chgData name="Binney, Zachary Orion" userId="23b90841-6f82-4a8e-9640-99a475f9d973" providerId="ADAL" clId="{BF2B2761-7CBE-40D8-9251-C0B9AE4A1F46}" dt="2021-10-01T17:53:35.262" v="19403" actId="1076"/>
          <ac:picMkLst>
            <pc:docMk/>
            <pc:sldMk cId="3686622089" sldId="1227"/>
            <ac:picMk id="5" creationId="{5AAEFD84-B08B-4274-9F27-81186FCDA8CE}"/>
          </ac:picMkLst>
        </pc:picChg>
        <pc:picChg chg="del">
          <ac:chgData name="Binney, Zachary Orion" userId="23b90841-6f82-4a8e-9640-99a475f9d973" providerId="ADAL" clId="{BF2B2761-7CBE-40D8-9251-C0B9AE4A1F46}" dt="2021-10-01T17:53:11.932" v="19352" actId="478"/>
          <ac:picMkLst>
            <pc:docMk/>
            <pc:sldMk cId="3686622089" sldId="1227"/>
            <ac:picMk id="8" creationId="{8E79007D-B7D6-4FED-9317-1825E29FC7DE}"/>
          </ac:picMkLst>
        </pc:picChg>
        <pc:picChg chg="add mod">
          <ac:chgData name="Binney, Zachary Orion" userId="23b90841-6f82-4a8e-9640-99a475f9d973" providerId="ADAL" clId="{BF2B2761-7CBE-40D8-9251-C0B9AE4A1F46}" dt="2021-10-01T17:53:55.677" v="19405" actId="1076"/>
          <ac:picMkLst>
            <pc:docMk/>
            <pc:sldMk cId="3686622089" sldId="1227"/>
            <ac:picMk id="10" creationId="{8034D369-EA3D-47F8-A5F1-1B8430E114D3}"/>
          </ac:picMkLst>
        </pc:picChg>
        <pc:picChg chg="add mod">
          <ac:chgData name="Binney, Zachary Orion" userId="23b90841-6f82-4a8e-9640-99a475f9d973" providerId="ADAL" clId="{BF2B2761-7CBE-40D8-9251-C0B9AE4A1F46}" dt="2021-10-01T17:54:17.820" v="19410" actId="1076"/>
          <ac:picMkLst>
            <pc:docMk/>
            <pc:sldMk cId="3686622089" sldId="1227"/>
            <ac:picMk id="12" creationId="{0419C59F-CDA2-43D2-BDB9-A6789B4827D3}"/>
          </ac:picMkLst>
        </pc:picChg>
        <pc:cxnChg chg="add del">
          <ac:chgData name="Binney, Zachary Orion" userId="23b90841-6f82-4a8e-9640-99a475f9d973" providerId="ADAL" clId="{BF2B2761-7CBE-40D8-9251-C0B9AE4A1F46}" dt="2021-10-01T17:56:01.245" v="19461" actId="478"/>
          <ac:cxnSpMkLst>
            <pc:docMk/>
            <pc:sldMk cId="3686622089" sldId="1227"/>
            <ac:cxnSpMk id="16" creationId="{977ED163-371F-4BD4-90F6-AE293DD81858}"/>
          </ac:cxnSpMkLst>
        </pc:cxnChg>
      </pc:sldChg>
    </pc:docChg>
  </pc:docChgLst>
  <pc:docChgLst>
    <pc:chgData name="Binney, Zachary Orion" userId="23b90841-6f82-4a8e-9640-99a475f9d973" providerId="ADAL" clId="{A8A344E1-2593-496F-9ABA-A01EBC04E34B}"/>
    <pc:docChg chg="undo custSel addSld delSld modSld sldOrd">
      <pc:chgData name="Binney, Zachary Orion" userId="23b90841-6f82-4a8e-9640-99a475f9d973" providerId="ADAL" clId="{A8A344E1-2593-496F-9ABA-A01EBC04E34B}" dt="2023-09-26T10:52:12.793" v="1348" actId="20577"/>
      <pc:docMkLst>
        <pc:docMk/>
      </pc:docMkLst>
      <pc:sldChg chg="modSp mod">
        <pc:chgData name="Binney, Zachary Orion" userId="23b90841-6f82-4a8e-9640-99a475f9d973" providerId="ADAL" clId="{A8A344E1-2593-496F-9ABA-A01EBC04E34B}" dt="2023-09-25T01:13:15.407" v="1" actId="20577"/>
        <pc:sldMkLst>
          <pc:docMk/>
          <pc:sldMk cId="1598264511" sldId="256"/>
        </pc:sldMkLst>
        <pc:spChg chg="mod">
          <ac:chgData name="Binney, Zachary Orion" userId="23b90841-6f82-4a8e-9640-99a475f9d973" providerId="ADAL" clId="{A8A344E1-2593-496F-9ABA-A01EBC04E34B}" dt="2023-09-25T01:13:15.407" v="1" actId="20577"/>
          <ac:spMkLst>
            <pc:docMk/>
            <pc:sldMk cId="1598264511" sldId="256"/>
            <ac:spMk id="3" creationId="{00000000-0000-0000-0000-000000000000}"/>
          </ac:spMkLst>
        </pc:spChg>
      </pc:sldChg>
      <pc:sldChg chg="delSp modSp add mod modAnim">
        <pc:chgData name="Binney, Zachary Orion" userId="23b90841-6f82-4a8e-9640-99a475f9d973" providerId="ADAL" clId="{A8A344E1-2593-496F-9ABA-A01EBC04E34B}" dt="2023-09-26T10:51:34.878" v="1301" actId="255"/>
        <pc:sldMkLst>
          <pc:docMk/>
          <pc:sldMk cId="1204704485" sldId="606"/>
        </pc:sldMkLst>
        <pc:spChg chg="mod">
          <ac:chgData name="Binney, Zachary Orion" userId="23b90841-6f82-4a8e-9640-99a475f9d973" providerId="ADAL" clId="{A8A344E1-2593-496F-9ABA-A01EBC04E34B}" dt="2023-09-26T10:49:56.472" v="1062"/>
          <ac:spMkLst>
            <pc:docMk/>
            <pc:sldMk cId="1204704485" sldId="606"/>
            <ac:spMk id="2" creationId="{00000000-0000-0000-0000-000000000000}"/>
          </ac:spMkLst>
        </pc:spChg>
        <pc:spChg chg="mod">
          <ac:chgData name="Binney, Zachary Orion" userId="23b90841-6f82-4a8e-9640-99a475f9d973" providerId="ADAL" clId="{A8A344E1-2593-496F-9ABA-A01EBC04E34B}" dt="2023-09-26T10:51:34.878" v="1301" actId="255"/>
          <ac:spMkLst>
            <pc:docMk/>
            <pc:sldMk cId="1204704485" sldId="606"/>
            <ac:spMk id="3" creationId="{00000000-0000-0000-0000-000000000000}"/>
          </ac:spMkLst>
        </pc:spChg>
        <pc:grpChg chg="del">
          <ac:chgData name="Binney, Zachary Orion" userId="23b90841-6f82-4a8e-9640-99a475f9d973" providerId="ADAL" clId="{A8A344E1-2593-496F-9ABA-A01EBC04E34B}" dt="2023-09-26T10:50:26.397" v="1165" actId="478"/>
          <ac:grpSpMkLst>
            <pc:docMk/>
            <pc:sldMk cId="1204704485" sldId="606"/>
            <ac:grpSpMk id="6" creationId="{93F9FE1B-EF19-4AE7-919C-47A938FCC4E3}"/>
          </ac:grpSpMkLst>
        </pc:grpChg>
        <pc:graphicFrameChg chg="del">
          <ac:chgData name="Binney, Zachary Orion" userId="23b90841-6f82-4a8e-9640-99a475f9d973" providerId="ADAL" clId="{A8A344E1-2593-496F-9ABA-A01EBC04E34B}" dt="2023-09-26T10:50:26.397" v="1165" actId="478"/>
          <ac:graphicFrameMkLst>
            <pc:docMk/>
            <pc:sldMk cId="1204704485" sldId="606"/>
            <ac:graphicFrameMk id="4" creationId="{E2833CEA-F273-4ED5-845B-17E2B3D30201}"/>
          </ac:graphicFrameMkLst>
        </pc:graphicFrameChg>
        <pc:graphicFrameChg chg="del">
          <ac:chgData name="Binney, Zachary Orion" userId="23b90841-6f82-4a8e-9640-99a475f9d973" providerId="ADAL" clId="{A8A344E1-2593-496F-9ABA-A01EBC04E34B}" dt="2023-09-26T10:50:26.397" v="1165" actId="478"/>
          <ac:graphicFrameMkLst>
            <pc:docMk/>
            <pc:sldMk cId="1204704485" sldId="606"/>
            <ac:graphicFrameMk id="5" creationId="{39C930D7-92C2-4131-A2A0-C47F95034800}"/>
          </ac:graphicFrameMkLst>
        </pc:graphicFrameChg>
      </pc:sldChg>
      <pc:sldChg chg="modSp add del mod">
        <pc:chgData name="Binney, Zachary Orion" userId="23b90841-6f82-4a8e-9640-99a475f9d973" providerId="ADAL" clId="{A8A344E1-2593-496F-9ABA-A01EBC04E34B}" dt="2023-09-26T10:51:42.685" v="1311" actId="20577"/>
        <pc:sldMkLst>
          <pc:docMk/>
          <pc:sldMk cId="4123474944" sldId="613"/>
        </pc:sldMkLst>
        <pc:spChg chg="mod">
          <ac:chgData name="Binney, Zachary Orion" userId="23b90841-6f82-4a8e-9640-99a475f9d973" providerId="ADAL" clId="{A8A344E1-2593-496F-9ABA-A01EBC04E34B}" dt="2023-09-26T10:51:42.685" v="1311" actId="20577"/>
          <ac:spMkLst>
            <pc:docMk/>
            <pc:sldMk cId="4123474944" sldId="613"/>
            <ac:spMk id="2" creationId="{00000000-0000-0000-0000-000000000000}"/>
          </ac:spMkLst>
        </pc:spChg>
      </pc:sldChg>
      <pc:sldChg chg="modSp mod">
        <pc:chgData name="Binney, Zachary Orion" userId="23b90841-6f82-4a8e-9640-99a475f9d973" providerId="ADAL" clId="{A8A344E1-2593-496F-9ABA-A01EBC04E34B}" dt="2023-09-26T09:37:24.614" v="3" actId="1076"/>
        <pc:sldMkLst>
          <pc:docMk/>
          <pc:sldMk cId="2136540572" sldId="1150"/>
        </pc:sldMkLst>
        <pc:picChg chg="mod">
          <ac:chgData name="Binney, Zachary Orion" userId="23b90841-6f82-4a8e-9640-99a475f9d973" providerId="ADAL" clId="{A8A344E1-2593-496F-9ABA-A01EBC04E34B}" dt="2023-09-26T09:37:24.614" v="3" actId="1076"/>
          <ac:picMkLst>
            <pc:docMk/>
            <pc:sldMk cId="2136540572" sldId="1150"/>
            <ac:picMk id="3" creationId="{694AE946-2DA4-404D-AF55-E001649C7D7F}"/>
          </ac:picMkLst>
        </pc:picChg>
      </pc:sldChg>
      <pc:sldChg chg="modSp mod">
        <pc:chgData name="Binney, Zachary Orion" userId="23b90841-6f82-4a8e-9640-99a475f9d973" providerId="ADAL" clId="{A8A344E1-2593-496F-9ABA-A01EBC04E34B}" dt="2023-09-26T09:42:11.801" v="9" actId="20577"/>
        <pc:sldMkLst>
          <pc:docMk/>
          <pc:sldMk cId="1953980958" sldId="1164"/>
        </pc:sldMkLst>
        <pc:spChg chg="mod">
          <ac:chgData name="Binney, Zachary Orion" userId="23b90841-6f82-4a8e-9640-99a475f9d973" providerId="ADAL" clId="{A8A344E1-2593-496F-9ABA-A01EBC04E34B}" dt="2023-09-26T09:42:11.801" v="9" actId="20577"/>
          <ac:spMkLst>
            <pc:docMk/>
            <pc:sldMk cId="1953980958" sldId="1164"/>
            <ac:spMk id="9" creationId="{ECE45768-E805-4B52-A865-7C9238688DC2}"/>
          </ac:spMkLst>
        </pc:spChg>
      </pc:sldChg>
      <pc:sldChg chg="modSp mod">
        <pc:chgData name="Binney, Zachary Orion" userId="23b90841-6f82-4a8e-9640-99a475f9d973" providerId="ADAL" clId="{A8A344E1-2593-496F-9ABA-A01EBC04E34B}" dt="2023-09-26T09:42:35.147" v="12" actId="20577"/>
        <pc:sldMkLst>
          <pc:docMk/>
          <pc:sldMk cId="603334823" sldId="1166"/>
        </pc:sldMkLst>
        <pc:spChg chg="mod">
          <ac:chgData name="Binney, Zachary Orion" userId="23b90841-6f82-4a8e-9640-99a475f9d973" providerId="ADAL" clId="{A8A344E1-2593-496F-9ABA-A01EBC04E34B}" dt="2023-09-26T09:42:35.147" v="12" actId="20577"/>
          <ac:spMkLst>
            <pc:docMk/>
            <pc:sldMk cId="603334823" sldId="1166"/>
            <ac:spMk id="14" creationId="{EE48DF12-5F86-4A93-A995-CB7DE14D8475}"/>
          </ac:spMkLst>
        </pc:spChg>
      </pc:sldChg>
      <pc:sldChg chg="addSp delSp modSp mod">
        <pc:chgData name="Binney, Zachary Orion" userId="23b90841-6f82-4a8e-9640-99a475f9d973" providerId="ADAL" clId="{A8A344E1-2593-496F-9ABA-A01EBC04E34B}" dt="2023-09-26T09:43:51.922" v="20"/>
        <pc:sldMkLst>
          <pc:docMk/>
          <pc:sldMk cId="142638141" sldId="1168"/>
        </pc:sldMkLst>
        <pc:spChg chg="mod">
          <ac:chgData name="Binney, Zachary Orion" userId="23b90841-6f82-4a8e-9640-99a475f9d973" providerId="ADAL" clId="{A8A344E1-2593-496F-9ABA-A01EBC04E34B}" dt="2023-09-26T09:43:51.922" v="20"/>
          <ac:spMkLst>
            <pc:docMk/>
            <pc:sldMk cId="142638141" sldId="1168"/>
            <ac:spMk id="8" creationId="{98F68E81-889C-4E85-9149-573E21FA40EA}"/>
          </ac:spMkLst>
        </pc:spChg>
        <pc:picChg chg="del">
          <ac:chgData name="Binney, Zachary Orion" userId="23b90841-6f82-4a8e-9640-99a475f9d973" providerId="ADAL" clId="{A8A344E1-2593-496F-9ABA-A01EBC04E34B}" dt="2023-09-26T09:43:33.083" v="13" actId="478"/>
          <ac:picMkLst>
            <pc:docMk/>
            <pc:sldMk cId="142638141" sldId="1168"/>
            <ac:picMk id="4" creationId="{BF5B877F-FF3E-4A86-97C5-6794CC9C695A}"/>
          </ac:picMkLst>
        </pc:picChg>
        <pc:picChg chg="add mod">
          <ac:chgData name="Binney, Zachary Orion" userId="23b90841-6f82-4a8e-9640-99a475f9d973" providerId="ADAL" clId="{A8A344E1-2593-496F-9ABA-A01EBC04E34B}" dt="2023-09-26T09:43:45.243" v="19" actId="14100"/>
          <ac:picMkLst>
            <pc:docMk/>
            <pc:sldMk cId="142638141" sldId="1168"/>
            <ac:picMk id="1026" creationId="{C27582FC-728A-5970-E8F6-167CA1A6D48A}"/>
          </ac:picMkLst>
        </pc:picChg>
      </pc:sldChg>
      <pc:sldChg chg="addSp modSp mod">
        <pc:chgData name="Binney, Zachary Orion" userId="23b90841-6f82-4a8e-9640-99a475f9d973" providerId="ADAL" clId="{A8A344E1-2593-496F-9ABA-A01EBC04E34B}" dt="2023-09-26T09:46:13.912" v="42" actId="196"/>
        <pc:sldMkLst>
          <pc:docMk/>
          <pc:sldMk cId="1809588491" sldId="1174"/>
        </pc:sldMkLst>
        <pc:spChg chg="mod">
          <ac:chgData name="Binney, Zachary Orion" userId="23b90841-6f82-4a8e-9640-99a475f9d973" providerId="ADAL" clId="{A8A344E1-2593-496F-9ABA-A01EBC04E34B}" dt="2023-09-26T09:45:51.604" v="39" actId="1076"/>
          <ac:spMkLst>
            <pc:docMk/>
            <pc:sldMk cId="1809588491" sldId="1174"/>
            <ac:spMk id="3" creationId="{EF6AD648-64F1-427E-BFDC-2227337F658F}"/>
          </ac:spMkLst>
        </pc:spChg>
        <pc:spChg chg="mod">
          <ac:chgData name="Binney, Zachary Orion" userId="23b90841-6f82-4a8e-9640-99a475f9d973" providerId="ADAL" clId="{A8A344E1-2593-496F-9ABA-A01EBC04E34B}" dt="2023-09-26T09:46:01.299" v="41" actId="1076"/>
          <ac:spMkLst>
            <pc:docMk/>
            <pc:sldMk cId="1809588491" sldId="1174"/>
            <ac:spMk id="6" creationId="{E804B5E4-11BB-4118-81F2-915277F4465D}"/>
          </ac:spMkLst>
        </pc:spChg>
        <pc:cxnChg chg="add mod">
          <ac:chgData name="Binney, Zachary Orion" userId="23b90841-6f82-4a8e-9640-99a475f9d973" providerId="ADAL" clId="{A8A344E1-2593-496F-9ABA-A01EBC04E34B}" dt="2023-09-26T09:46:13.912" v="42" actId="196"/>
          <ac:cxnSpMkLst>
            <pc:docMk/>
            <pc:sldMk cId="1809588491" sldId="1174"/>
            <ac:cxnSpMk id="5" creationId="{4C6EC879-47E5-AE1E-7A5A-357BE611FA8F}"/>
          </ac:cxnSpMkLst>
        </pc:cxnChg>
      </pc:sldChg>
      <pc:sldChg chg="addSp delSp mod">
        <pc:chgData name="Binney, Zachary Orion" userId="23b90841-6f82-4a8e-9640-99a475f9d973" providerId="ADAL" clId="{A8A344E1-2593-496F-9ABA-A01EBC04E34B}" dt="2023-09-26T09:46:28.279" v="44" actId="478"/>
        <pc:sldMkLst>
          <pc:docMk/>
          <pc:sldMk cId="513589057" sldId="1175"/>
        </pc:sldMkLst>
        <pc:spChg chg="add del">
          <ac:chgData name="Binney, Zachary Orion" userId="23b90841-6f82-4a8e-9640-99a475f9d973" providerId="ADAL" clId="{A8A344E1-2593-496F-9ABA-A01EBC04E34B}" dt="2023-09-26T09:46:28.279" v="44" actId="478"/>
          <ac:spMkLst>
            <pc:docMk/>
            <pc:sldMk cId="513589057" sldId="1175"/>
            <ac:spMk id="8" creationId="{98F68E81-889C-4E85-9149-573E21FA40EA}"/>
          </ac:spMkLst>
        </pc:spChg>
      </pc:sldChg>
      <pc:sldChg chg="modSp mod">
        <pc:chgData name="Binney, Zachary Orion" userId="23b90841-6f82-4a8e-9640-99a475f9d973" providerId="ADAL" clId="{A8A344E1-2593-496F-9ABA-A01EBC04E34B}" dt="2023-09-26T10:02:18.343" v="103" actId="20577"/>
        <pc:sldMkLst>
          <pc:docMk/>
          <pc:sldMk cId="308954505" sldId="1178"/>
        </pc:sldMkLst>
        <pc:spChg chg="mod">
          <ac:chgData name="Binney, Zachary Orion" userId="23b90841-6f82-4a8e-9640-99a475f9d973" providerId="ADAL" clId="{A8A344E1-2593-496F-9ABA-A01EBC04E34B}" dt="2023-09-26T10:02:18.343" v="103" actId="20577"/>
          <ac:spMkLst>
            <pc:docMk/>
            <pc:sldMk cId="308954505" sldId="1178"/>
            <ac:spMk id="14" creationId="{EE48DF12-5F86-4A93-A995-CB7DE14D8475}"/>
          </ac:spMkLst>
        </pc:spChg>
      </pc:sldChg>
      <pc:sldChg chg="addSp modSp mod">
        <pc:chgData name="Binney, Zachary Orion" userId="23b90841-6f82-4a8e-9640-99a475f9d973" providerId="ADAL" clId="{A8A344E1-2593-496F-9ABA-A01EBC04E34B}" dt="2023-09-26T10:05:03.805" v="156" actId="14100"/>
        <pc:sldMkLst>
          <pc:docMk/>
          <pc:sldMk cId="4043381287" sldId="1179"/>
        </pc:sldMkLst>
        <pc:spChg chg="mod">
          <ac:chgData name="Binney, Zachary Orion" userId="23b90841-6f82-4a8e-9640-99a475f9d973" providerId="ADAL" clId="{A8A344E1-2593-496F-9ABA-A01EBC04E34B}" dt="2023-09-26T09:59:57.258" v="100" actId="20577"/>
          <ac:spMkLst>
            <pc:docMk/>
            <pc:sldMk cId="4043381287" sldId="1179"/>
            <ac:spMk id="8" creationId="{98F68E81-889C-4E85-9149-573E21FA40EA}"/>
          </ac:spMkLst>
        </pc:spChg>
        <pc:spChg chg="mod">
          <ac:chgData name="Binney, Zachary Orion" userId="23b90841-6f82-4a8e-9640-99a475f9d973" providerId="ADAL" clId="{A8A344E1-2593-496F-9ABA-A01EBC04E34B}" dt="2023-09-26T10:05:03.805" v="156" actId="14100"/>
          <ac:spMkLst>
            <pc:docMk/>
            <pc:sldMk cId="4043381287" sldId="1179"/>
            <ac:spMk id="14" creationId="{EE48DF12-5F86-4A93-A995-CB7DE14D8475}"/>
          </ac:spMkLst>
        </pc:spChg>
        <pc:picChg chg="add mod">
          <ac:chgData name="Binney, Zachary Orion" userId="23b90841-6f82-4a8e-9640-99a475f9d973" providerId="ADAL" clId="{A8A344E1-2593-496F-9ABA-A01EBC04E34B}" dt="2023-09-26T09:59:45.605" v="94" actId="14100"/>
          <ac:picMkLst>
            <pc:docMk/>
            <pc:sldMk cId="4043381287" sldId="1179"/>
            <ac:picMk id="4" creationId="{9F224805-8BC3-9D7B-4B19-AD4F17760B17}"/>
          </ac:picMkLst>
        </pc:picChg>
        <pc:picChg chg="mod">
          <ac:chgData name="Binney, Zachary Orion" userId="23b90841-6f82-4a8e-9640-99a475f9d973" providerId="ADAL" clId="{A8A344E1-2593-496F-9ABA-A01EBC04E34B}" dt="2023-09-26T09:59:35.699" v="90" actId="1076"/>
          <ac:picMkLst>
            <pc:docMk/>
            <pc:sldMk cId="4043381287" sldId="1179"/>
            <ac:picMk id="7" creationId="{54A2EDE9-FD9A-4E93-B9D6-C529785AA1E8}"/>
          </ac:picMkLst>
        </pc:picChg>
      </pc:sldChg>
      <pc:sldChg chg="delSp modSp mod delAnim">
        <pc:chgData name="Binney, Zachary Orion" userId="23b90841-6f82-4a8e-9640-99a475f9d973" providerId="ADAL" clId="{A8A344E1-2593-496F-9ABA-A01EBC04E34B}" dt="2023-09-26T10:13:38.438" v="274" actId="255"/>
        <pc:sldMkLst>
          <pc:docMk/>
          <pc:sldMk cId="1028991936" sldId="1181"/>
        </pc:sldMkLst>
        <pc:spChg chg="mod">
          <ac:chgData name="Binney, Zachary Orion" userId="23b90841-6f82-4a8e-9640-99a475f9d973" providerId="ADAL" clId="{A8A344E1-2593-496F-9ABA-A01EBC04E34B}" dt="2023-09-26T10:13:38.438" v="274" actId="255"/>
          <ac:spMkLst>
            <pc:docMk/>
            <pc:sldMk cId="1028991936" sldId="1181"/>
            <ac:spMk id="14" creationId="{EE48DF12-5F86-4A93-A995-CB7DE14D8475}"/>
          </ac:spMkLst>
        </pc:spChg>
        <pc:picChg chg="del">
          <ac:chgData name="Binney, Zachary Orion" userId="23b90841-6f82-4a8e-9640-99a475f9d973" providerId="ADAL" clId="{A8A344E1-2593-496F-9ABA-A01EBC04E34B}" dt="2023-09-26T10:07:56.559" v="157" actId="478"/>
          <ac:picMkLst>
            <pc:docMk/>
            <pc:sldMk cId="1028991936" sldId="1181"/>
            <ac:picMk id="5" creationId="{7CBB6FB3-50E1-4C65-8696-6CEE7FA94CB1}"/>
          </ac:picMkLst>
        </pc:picChg>
        <pc:picChg chg="mod">
          <ac:chgData name="Binney, Zachary Orion" userId="23b90841-6f82-4a8e-9640-99a475f9d973" providerId="ADAL" clId="{A8A344E1-2593-496F-9ABA-A01EBC04E34B}" dt="2023-09-26T10:08:03.260" v="158" actId="14100"/>
          <ac:picMkLst>
            <pc:docMk/>
            <pc:sldMk cId="1028991936" sldId="1181"/>
            <ac:picMk id="25602" creationId="{91BF6BCF-5459-4756-9308-99872DE5CDAA}"/>
          </ac:picMkLst>
        </pc:picChg>
      </pc:sldChg>
      <pc:sldChg chg="addSp delSp modSp mod">
        <pc:chgData name="Binney, Zachary Orion" userId="23b90841-6f82-4a8e-9640-99a475f9d973" providerId="ADAL" clId="{A8A344E1-2593-496F-9ABA-A01EBC04E34B}" dt="2023-09-26T10:20:59.654" v="415" actId="20577"/>
        <pc:sldMkLst>
          <pc:docMk/>
          <pc:sldMk cId="412219522" sldId="1196"/>
        </pc:sldMkLst>
        <pc:spChg chg="mod">
          <ac:chgData name="Binney, Zachary Orion" userId="23b90841-6f82-4a8e-9640-99a475f9d973" providerId="ADAL" clId="{A8A344E1-2593-496F-9ABA-A01EBC04E34B}" dt="2023-09-26T10:20:59.654" v="415" actId="20577"/>
          <ac:spMkLst>
            <pc:docMk/>
            <pc:sldMk cId="412219522" sldId="1196"/>
            <ac:spMk id="14" creationId="{EE48DF12-5F86-4A93-A995-CB7DE14D8475}"/>
          </ac:spMkLst>
        </pc:spChg>
        <pc:picChg chg="add mod">
          <ac:chgData name="Binney, Zachary Orion" userId="23b90841-6f82-4a8e-9640-99a475f9d973" providerId="ADAL" clId="{A8A344E1-2593-496F-9ABA-A01EBC04E34B}" dt="2023-09-26T10:20:47.677" v="395" actId="1076"/>
          <ac:picMkLst>
            <pc:docMk/>
            <pc:sldMk cId="412219522" sldId="1196"/>
            <ac:picMk id="4" creationId="{0CD594A1-AA7D-EE18-BDFC-0C58E882B5D2}"/>
          </ac:picMkLst>
        </pc:picChg>
        <pc:picChg chg="del">
          <ac:chgData name="Binney, Zachary Orion" userId="23b90841-6f82-4a8e-9640-99a475f9d973" providerId="ADAL" clId="{A8A344E1-2593-496F-9ABA-A01EBC04E34B}" dt="2023-09-26T10:19:42.205" v="389" actId="478"/>
          <ac:picMkLst>
            <pc:docMk/>
            <pc:sldMk cId="412219522" sldId="1196"/>
            <ac:picMk id="6" creationId="{E3C01BF3-DF89-4D65-839A-C666D96EFCCE}"/>
          </ac:picMkLst>
        </pc:picChg>
        <pc:picChg chg="del">
          <ac:chgData name="Binney, Zachary Orion" userId="23b90841-6f82-4a8e-9640-99a475f9d973" providerId="ADAL" clId="{A8A344E1-2593-496F-9ABA-A01EBC04E34B}" dt="2023-09-26T10:19:52.464" v="394" actId="478"/>
          <ac:picMkLst>
            <pc:docMk/>
            <pc:sldMk cId="412219522" sldId="1196"/>
            <ac:picMk id="8" creationId="{743E98E2-0B0E-48F6-B2C8-C6FB9F836456}"/>
          </ac:picMkLst>
        </pc:picChg>
      </pc:sldChg>
      <pc:sldChg chg="modSp mod">
        <pc:chgData name="Binney, Zachary Orion" userId="23b90841-6f82-4a8e-9640-99a475f9d973" providerId="ADAL" clId="{A8A344E1-2593-496F-9ABA-A01EBC04E34B}" dt="2023-09-26T10:17:07.913" v="324" actId="20577"/>
        <pc:sldMkLst>
          <pc:docMk/>
          <pc:sldMk cId="3894100705" sldId="1203"/>
        </pc:sldMkLst>
        <pc:spChg chg="mod">
          <ac:chgData name="Binney, Zachary Orion" userId="23b90841-6f82-4a8e-9640-99a475f9d973" providerId="ADAL" clId="{A8A344E1-2593-496F-9ABA-A01EBC04E34B}" dt="2023-09-26T10:17:07.913" v="324" actId="20577"/>
          <ac:spMkLst>
            <pc:docMk/>
            <pc:sldMk cId="3894100705" sldId="1203"/>
            <ac:spMk id="14" creationId="{EE48DF12-5F86-4A93-A995-CB7DE14D8475}"/>
          </ac:spMkLst>
        </pc:spChg>
      </pc:sldChg>
      <pc:sldChg chg="addSp delSp modSp mod">
        <pc:chgData name="Binney, Zachary Orion" userId="23b90841-6f82-4a8e-9640-99a475f9d973" providerId="ADAL" clId="{A8A344E1-2593-496F-9ABA-A01EBC04E34B}" dt="2023-09-26T10:37:45.269" v="530" actId="14100"/>
        <pc:sldMkLst>
          <pc:docMk/>
          <pc:sldMk cId="2527781976" sldId="1209"/>
        </pc:sldMkLst>
        <pc:picChg chg="add mod">
          <ac:chgData name="Binney, Zachary Orion" userId="23b90841-6f82-4a8e-9640-99a475f9d973" providerId="ADAL" clId="{A8A344E1-2593-496F-9ABA-A01EBC04E34B}" dt="2023-09-26T10:37:45.269" v="530" actId="14100"/>
          <ac:picMkLst>
            <pc:docMk/>
            <pc:sldMk cId="2527781976" sldId="1209"/>
            <ac:picMk id="4" creationId="{7E3B881F-3CFC-0B1D-3321-0D380897331C}"/>
          </ac:picMkLst>
        </pc:picChg>
        <pc:picChg chg="del">
          <ac:chgData name="Binney, Zachary Orion" userId="23b90841-6f82-4a8e-9640-99a475f9d973" providerId="ADAL" clId="{A8A344E1-2593-496F-9ABA-A01EBC04E34B}" dt="2023-09-26T10:36:51.722" v="519" actId="478"/>
          <ac:picMkLst>
            <pc:docMk/>
            <pc:sldMk cId="2527781976" sldId="1209"/>
            <ac:picMk id="6" creationId="{7F2F5EE5-8893-4672-A27C-78E9A870DC8D}"/>
          </ac:picMkLst>
        </pc:picChg>
        <pc:picChg chg="del">
          <ac:chgData name="Binney, Zachary Orion" userId="23b90841-6f82-4a8e-9640-99a475f9d973" providerId="ADAL" clId="{A8A344E1-2593-496F-9ABA-A01EBC04E34B}" dt="2023-09-26T10:37:33.811" v="525" actId="478"/>
          <ac:picMkLst>
            <pc:docMk/>
            <pc:sldMk cId="2527781976" sldId="1209"/>
            <ac:picMk id="9" creationId="{FCFF3B5E-A39D-4895-91E9-D60586A1DE2D}"/>
          </ac:picMkLst>
        </pc:picChg>
        <pc:picChg chg="add mod">
          <ac:chgData name="Binney, Zachary Orion" userId="23b90841-6f82-4a8e-9640-99a475f9d973" providerId="ADAL" clId="{A8A344E1-2593-496F-9ABA-A01EBC04E34B}" dt="2023-09-26T10:37:01.342" v="524" actId="1076"/>
          <ac:picMkLst>
            <pc:docMk/>
            <pc:sldMk cId="2527781976" sldId="1209"/>
            <ac:picMk id="3074" creationId="{F16D32BD-42FD-D6FA-F1BE-8DCC20C59FD1}"/>
          </ac:picMkLst>
        </pc:picChg>
      </pc:sldChg>
      <pc:sldChg chg="modSp mod">
        <pc:chgData name="Binney, Zachary Orion" userId="23b90841-6f82-4a8e-9640-99a475f9d973" providerId="ADAL" clId="{A8A344E1-2593-496F-9ABA-A01EBC04E34B}" dt="2023-09-26T10:18:12.270" v="388" actId="20577"/>
        <pc:sldMkLst>
          <pc:docMk/>
          <pc:sldMk cId="2299242218" sldId="1210"/>
        </pc:sldMkLst>
        <pc:spChg chg="mod">
          <ac:chgData name="Binney, Zachary Orion" userId="23b90841-6f82-4a8e-9640-99a475f9d973" providerId="ADAL" clId="{A8A344E1-2593-496F-9ABA-A01EBC04E34B}" dt="2023-09-26T10:18:12.270" v="388" actId="20577"/>
          <ac:spMkLst>
            <pc:docMk/>
            <pc:sldMk cId="2299242218" sldId="1210"/>
            <ac:spMk id="14" creationId="{EE48DF12-5F86-4A93-A995-CB7DE14D8475}"/>
          </ac:spMkLst>
        </pc:spChg>
      </pc:sldChg>
      <pc:sldChg chg="addSp delSp modSp mod">
        <pc:chgData name="Binney, Zachary Orion" userId="23b90841-6f82-4a8e-9640-99a475f9d973" providerId="ADAL" clId="{A8A344E1-2593-496F-9ABA-A01EBC04E34B}" dt="2023-09-26T10:24:36.887" v="466" actId="20577"/>
        <pc:sldMkLst>
          <pc:docMk/>
          <pc:sldMk cId="1491174627" sldId="1213"/>
        </pc:sldMkLst>
        <pc:spChg chg="mod">
          <ac:chgData name="Binney, Zachary Orion" userId="23b90841-6f82-4a8e-9640-99a475f9d973" providerId="ADAL" clId="{A8A344E1-2593-496F-9ABA-A01EBC04E34B}" dt="2023-09-26T10:24:36.887" v="466" actId="20577"/>
          <ac:spMkLst>
            <pc:docMk/>
            <pc:sldMk cId="1491174627" sldId="1213"/>
            <ac:spMk id="5" creationId="{ACBF3646-6E56-43C0-8294-94AA0E2F02C6}"/>
          </ac:spMkLst>
        </pc:spChg>
        <pc:spChg chg="mod">
          <ac:chgData name="Binney, Zachary Orion" userId="23b90841-6f82-4a8e-9640-99a475f9d973" providerId="ADAL" clId="{A8A344E1-2593-496F-9ABA-A01EBC04E34B}" dt="2023-09-26T10:22:22.012" v="420" actId="1076"/>
          <ac:spMkLst>
            <pc:docMk/>
            <pc:sldMk cId="1491174627" sldId="1213"/>
            <ac:spMk id="11" creationId="{7E5839CF-28DC-4357-9A34-96BF32336CC9}"/>
          </ac:spMkLst>
        </pc:spChg>
        <pc:spChg chg="mod">
          <ac:chgData name="Binney, Zachary Orion" userId="23b90841-6f82-4a8e-9640-99a475f9d973" providerId="ADAL" clId="{A8A344E1-2593-496F-9ABA-A01EBC04E34B}" dt="2023-09-26T10:22:24.309" v="421" actId="1076"/>
          <ac:spMkLst>
            <pc:docMk/>
            <pc:sldMk cId="1491174627" sldId="1213"/>
            <ac:spMk id="12" creationId="{9CEBC8BB-728B-4EE0-9BF6-CEB297C0F2A7}"/>
          </ac:spMkLst>
        </pc:spChg>
        <pc:spChg chg="mod">
          <ac:chgData name="Binney, Zachary Orion" userId="23b90841-6f82-4a8e-9640-99a475f9d973" providerId="ADAL" clId="{A8A344E1-2593-496F-9ABA-A01EBC04E34B}" dt="2023-09-26T10:22:40.624" v="459" actId="20577"/>
          <ac:spMkLst>
            <pc:docMk/>
            <pc:sldMk cId="1491174627" sldId="1213"/>
            <ac:spMk id="14" creationId="{EE48DF12-5F86-4A93-A995-CB7DE14D8475}"/>
          </ac:spMkLst>
        </pc:spChg>
        <pc:picChg chg="del">
          <ac:chgData name="Binney, Zachary Orion" userId="23b90841-6f82-4a8e-9640-99a475f9d973" providerId="ADAL" clId="{A8A344E1-2593-496F-9ABA-A01EBC04E34B}" dt="2023-09-26T10:22:15.386" v="417" actId="478"/>
          <ac:picMkLst>
            <pc:docMk/>
            <pc:sldMk cId="1491174627" sldId="1213"/>
            <ac:picMk id="4" creationId="{41CD1A34-364C-4487-989C-60F2FA602CED}"/>
          </ac:picMkLst>
        </pc:picChg>
        <pc:picChg chg="add mod ord">
          <ac:chgData name="Binney, Zachary Orion" userId="23b90841-6f82-4a8e-9640-99a475f9d973" providerId="ADAL" clId="{A8A344E1-2593-496F-9ABA-A01EBC04E34B}" dt="2023-09-26T10:22:19.821" v="419" actId="167"/>
          <ac:picMkLst>
            <pc:docMk/>
            <pc:sldMk cId="1491174627" sldId="1213"/>
            <ac:picMk id="6" creationId="{2AD85674-75B4-52FC-DC99-C2DA60139C13}"/>
          </ac:picMkLst>
        </pc:picChg>
      </pc:sldChg>
      <pc:sldChg chg="addSp delSp modSp mod">
        <pc:chgData name="Binney, Zachary Orion" userId="23b90841-6f82-4a8e-9640-99a475f9d973" providerId="ADAL" clId="{A8A344E1-2593-496F-9ABA-A01EBC04E34B}" dt="2023-09-26T10:28:41.483" v="489"/>
        <pc:sldMkLst>
          <pc:docMk/>
          <pc:sldMk cId="1980032820" sldId="1215"/>
        </pc:sldMkLst>
        <pc:spChg chg="mod">
          <ac:chgData name="Binney, Zachary Orion" userId="23b90841-6f82-4a8e-9640-99a475f9d973" providerId="ADAL" clId="{A8A344E1-2593-496F-9ABA-A01EBC04E34B}" dt="2023-09-26T10:28:41.483" v="489"/>
          <ac:spMkLst>
            <pc:docMk/>
            <pc:sldMk cId="1980032820" sldId="1215"/>
            <ac:spMk id="5" creationId="{ACBF3646-6E56-43C0-8294-94AA0E2F02C6}"/>
          </ac:spMkLst>
        </pc:spChg>
        <pc:spChg chg="mod">
          <ac:chgData name="Binney, Zachary Orion" userId="23b90841-6f82-4a8e-9640-99a475f9d973" providerId="ADAL" clId="{A8A344E1-2593-496F-9ABA-A01EBC04E34B}" dt="2023-09-26T10:28:19.533" v="486" actId="1076"/>
          <ac:spMkLst>
            <pc:docMk/>
            <pc:sldMk cId="1980032820" sldId="1215"/>
            <ac:spMk id="7" creationId="{FFCEE4CC-CB2B-4BF0-BD18-BB09A80B2CF1}"/>
          </ac:spMkLst>
        </pc:spChg>
        <pc:picChg chg="del">
          <ac:chgData name="Binney, Zachary Orion" userId="23b90841-6f82-4a8e-9640-99a475f9d973" providerId="ADAL" clId="{A8A344E1-2593-496F-9ABA-A01EBC04E34B}" dt="2023-09-26T10:28:06.893" v="482" actId="478"/>
          <ac:picMkLst>
            <pc:docMk/>
            <pc:sldMk cId="1980032820" sldId="1215"/>
            <ac:picMk id="4" creationId="{41CD1A34-364C-4487-989C-60F2FA602CED}"/>
          </ac:picMkLst>
        </pc:picChg>
        <pc:picChg chg="add mod ord">
          <ac:chgData name="Binney, Zachary Orion" userId="23b90841-6f82-4a8e-9640-99a475f9d973" providerId="ADAL" clId="{A8A344E1-2593-496F-9ABA-A01EBC04E34B}" dt="2023-09-26T10:28:16.566" v="485" actId="167"/>
          <ac:picMkLst>
            <pc:docMk/>
            <pc:sldMk cId="1980032820" sldId="1215"/>
            <ac:picMk id="6" creationId="{D85DC713-43C1-4475-16E2-7AD34EB07D9F}"/>
          </ac:picMkLst>
        </pc:picChg>
      </pc:sldChg>
      <pc:sldChg chg="addSp delSp modSp mod">
        <pc:chgData name="Binney, Zachary Orion" userId="23b90841-6f82-4a8e-9640-99a475f9d973" providerId="ADAL" clId="{A8A344E1-2593-496F-9ABA-A01EBC04E34B}" dt="2023-09-26T10:24:44.219" v="470" actId="20577"/>
        <pc:sldMkLst>
          <pc:docMk/>
          <pc:sldMk cId="2560480465" sldId="1216"/>
        </pc:sldMkLst>
        <pc:spChg chg="add mod">
          <ac:chgData name="Binney, Zachary Orion" userId="23b90841-6f82-4a8e-9640-99a475f9d973" providerId="ADAL" clId="{A8A344E1-2593-496F-9ABA-A01EBC04E34B}" dt="2023-09-26T10:22:56.654" v="462" actId="1076"/>
          <ac:spMkLst>
            <pc:docMk/>
            <pc:sldMk cId="2560480465" sldId="1216"/>
            <ac:spMk id="4" creationId="{85A82A14-9AC6-7AB7-D512-E43DA0E82C4B}"/>
          </ac:spMkLst>
        </pc:spChg>
        <pc:spChg chg="mod">
          <ac:chgData name="Binney, Zachary Orion" userId="23b90841-6f82-4a8e-9640-99a475f9d973" providerId="ADAL" clId="{A8A344E1-2593-496F-9ABA-A01EBC04E34B}" dt="2023-09-26T10:24:44.219" v="470" actId="20577"/>
          <ac:spMkLst>
            <pc:docMk/>
            <pc:sldMk cId="2560480465" sldId="1216"/>
            <ac:spMk id="5" creationId="{ACBF3646-6E56-43C0-8294-94AA0E2F02C6}"/>
          </ac:spMkLst>
        </pc:spChg>
        <pc:spChg chg="add mod">
          <ac:chgData name="Binney, Zachary Orion" userId="23b90841-6f82-4a8e-9640-99a475f9d973" providerId="ADAL" clId="{A8A344E1-2593-496F-9ABA-A01EBC04E34B}" dt="2023-09-26T10:22:56.654" v="462" actId="1076"/>
          <ac:spMkLst>
            <pc:docMk/>
            <pc:sldMk cId="2560480465" sldId="1216"/>
            <ac:spMk id="6" creationId="{FC6F6A74-0204-8DA3-CA12-D8192C1BC069}"/>
          </ac:spMkLst>
        </pc:spChg>
        <pc:spChg chg="del">
          <ac:chgData name="Binney, Zachary Orion" userId="23b90841-6f82-4a8e-9640-99a475f9d973" providerId="ADAL" clId="{A8A344E1-2593-496F-9ABA-A01EBC04E34B}" dt="2023-09-26T10:22:53.245" v="460" actId="478"/>
          <ac:spMkLst>
            <pc:docMk/>
            <pc:sldMk cId="2560480465" sldId="1216"/>
            <ac:spMk id="12" creationId="{3392DFB8-CADB-49A5-BB8A-FA3B8EFCBEDE}"/>
          </ac:spMkLst>
        </pc:spChg>
        <pc:spChg chg="del">
          <ac:chgData name="Binney, Zachary Orion" userId="23b90841-6f82-4a8e-9640-99a475f9d973" providerId="ADAL" clId="{A8A344E1-2593-496F-9ABA-A01EBC04E34B}" dt="2023-09-26T10:22:53.245" v="460" actId="478"/>
          <ac:spMkLst>
            <pc:docMk/>
            <pc:sldMk cId="2560480465" sldId="1216"/>
            <ac:spMk id="13" creationId="{EF5E9BF5-1F03-41FF-9F8C-3150F5927380}"/>
          </ac:spMkLst>
        </pc:spChg>
        <pc:picChg chg="add mod">
          <ac:chgData name="Binney, Zachary Orion" userId="23b90841-6f82-4a8e-9640-99a475f9d973" providerId="ADAL" clId="{A8A344E1-2593-496F-9ABA-A01EBC04E34B}" dt="2023-09-26T10:22:56.654" v="462" actId="1076"/>
          <ac:picMkLst>
            <pc:docMk/>
            <pc:sldMk cId="2560480465" sldId="1216"/>
            <ac:picMk id="3" creationId="{C7FEA73F-E0DD-EAFA-DEAF-2E56F879B0F6}"/>
          </ac:picMkLst>
        </pc:picChg>
        <pc:picChg chg="del">
          <ac:chgData name="Binney, Zachary Orion" userId="23b90841-6f82-4a8e-9640-99a475f9d973" providerId="ADAL" clId="{A8A344E1-2593-496F-9ABA-A01EBC04E34B}" dt="2023-09-26T10:22:53.245" v="460" actId="478"/>
          <ac:picMkLst>
            <pc:docMk/>
            <pc:sldMk cId="2560480465" sldId="1216"/>
            <ac:picMk id="11" creationId="{088D5AC5-988C-4C41-81BF-AAAA75776653}"/>
          </ac:picMkLst>
        </pc:picChg>
      </pc:sldChg>
      <pc:sldChg chg="addSp delSp modSp mod">
        <pc:chgData name="Binney, Zachary Orion" userId="23b90841-6f82-4a8e-9640-99a475f9d973" providerId="ADAL" clId="{A8A344E1-2593-496F-9ABA-A01EBC04E34B}" dt="2023-09-26T10:28:50.533" v="490"/>
        <pc:sldMkLst>
          <pc:docMk/>
          <pc:sldMk cId="2308584703" sldId="1217"/>
        </pc:sldMkLst>
        <pc:spChg chg="mod">
          <ac:chgData name="Binney, Zachary Orion" userId="23b90841-6f82-4a8e-9640-99a475f9d973" providerId="ADAL" clId="{A8A344E1-2593-496F-9ABA-A01EBC04E34B}" dt="2023-09-26T10:28:50.533" v="490"/>
          <ac:spMkLst>
            <pc:docMk/>
            <pc:sldMk cId="2308584703" sldId="1217"/>
            <ac:spMk id="5" creationId="{ACBF3646-6E56-43C0-8294-94AA0E2F02C6}"/>
          </ac:spMkLst>
        </pc:spChg>
        <pc:picChg chg="add mod">
          <ac:chgData name="Binney, Zachary Orion" userId="23b90841-6f82-4a8e-9640-99a475f9d973" providerId="ADAL" clId="{A8A344E1-2593-496F-9ABA-A01EBC04E34B}" dt="2023-09-26T10:28:29.711" v="488"/>
          <ac:picMkLst>
            <pc:docMk/>
            <pc:sldMk cId="2308584703" sldId="1217"/>
            <ac:picMk id="3" creationId="{B6EF0DCE-6689-8BD3-B965-A2B2A091D3D5}"/>
          </ac:picMkLst>
        </pc:picChg>
        <pc:picChg chg="del">
          <ac:chgData name="Binney, Zachary Orion" userId="23b90841-6f82-4a8e-9640-99a475f9d973" providerId="ADAL" clId="{A8A344E1-2593-496F-9ABA-A01EBC04E34B}" dt="2023-09-26T10:28:29.431" v="487" actId="478"/>
          <ac:picMkLst>
            <pc:docMk/>
            <pc:sldMk cId="2308584703" sldId="1217"/>
            <ac:picMk id="4" creationId="{41CD1A34-364C-4487-989C-60F2FA602CED}"/>
          </ac:picMkLst>
        </pc:picChg>
      </pc:sldChg>
      <pc:sldChg chg="addSp delSp modSp mod">
        <pc:chgData name="Binney, Zachary Orion" userId="23b90841-6f82-4a8e-9640-99a475f9d973" providerId="ADAL" clId="{A8A344E1-2593-496F-9ABA-A01EBC04E34B}" dt="2023-09-26T10:27:57.440" v="481" actId="20577"/>
        <pc:sldMkLst>
          <pc:docMk/>
          <pc:sldMk cId="2088922250" sldId="1218"/>
        </pc:sldMkLst>
        <pc:spChg chg="mod">
          <ac:chgData name="Binney, Zachary Orion" userId="23b90841-6f82-4a8e-9640-99a475f9d973" providerId="ADAL" clId="{A8A344E1-2593-496F-9ABA-A01EBC04E34B}" dt="2023-09-26T10:27:53.516" v="477" actId="20577"/>
          <ac:spMkLst>
            <pc:docMk/>
            <pc:sldMk cId="2088922250" sldId="1218"/>
            <ac:spMk id="5" creationId="{ACBF3646-6E56-43C0-8294-94AA0E2F02C6}"/>
          </ac:spMkLst>
        </pc:spChg>
        <pc:spChg chg="mod">
          <ac:chgData name="Binney, Zachary Orion" userId="23b90841-6f82-4a8e-9640-99a475f9d973" providerId="ADAL" clId="{A8A344E1-2593-496F-9ABA-A01EBC04E34B}" dt="2023-09-26T10:27:57.440" v="481" actId="20577"/>
          <ac:spMkLst>
            <pc:docMk/>
            <pc:sldMk cId="2088922250" sldId="1218"/>
            <ac:spMk id="14" creationId="{EE48DF12-5F86-4A93-A995-CB7DE14D8475}"/>
          </ac:spMkLst>
        </pc:spChg>
        <pc:picChg chg="del">
          <ac:chgData name="Binney, Zachary Orion" userId="23b90841-6f82-4a8e-9640-99a475f9d973" providerId="ADAL" clId="{A8A344E1-2593-496F-9ABA-A01EBC04E34B}" dt="2023-09-26T10:27:36.283" v="471" actId="478"/>
          <ac:picMkLst>
            <pc:docMk/>
            <pc:sldMk cId="2088922250" sldId="1218"/>
            <ac:picMk id="4" creationId="{BC837967-DDD5-4EA1-92A7-7D15DA45B8D9}"/>
          </ac:picMkLst>
        </pc:picChg>
        <pc:picChg chg="add mod">
          <ac:chgData name="Binney, Zachary Orion" userId="23b90841-6f82-4a8e-9640-99a475f9d973" providerId="ADAL" clId="{A8A344E1-2593-496F-9ABA-A01EBC04E34B}" dt="2023-09-26T10:27:40.886" v="473" actId="1076"/>
          <ac:picMkLst>
            <pc:docMk/>
            <pc:sldMk cId="2088922250" sldId="1218"/>
            <ac:picMk id="6" creationId="{B353C145-5EAC-695A-74DB-A2A93B664939}"/>
          </ac:picMkLst>
        </pc:picChg>
      </pc:sldChg>
      <pc:sldChg chg="addSp delSp modSp mod">
        <pc:chgData name="Binney, Zachary Orion" userId="23b90841-6f82-4a8e-9640-99a475f9d973" providerId="ADAL" clId="{A8A344E1-2593-496F-9ABA-A01EBC04E34B}" dt="2023-09-26T10:30:44.149" v="507" actId="20577"/>
        <pc:sldMkLst>
          <pc:docMk/>
          <pc:sldMk cId="948295792" sldId="1219"/>
        </pc:sldMkLst>
        <pc:spChg chg="mod">
          <ac:chgData name="Binney, Zachary Orion" userId="23b90841-6f82-4a8e-9640-99a475f9d973" providerId="ADAL" clId="{A8A344E1-2593-496F-9ABA-A01EBC04E34B}" dt="2023-09-26T10:30:10.793" v="500"/>
          <ac:spMkLst>
            <pc:docMk/>
            <pc:sldMk cId="948295792" sldId="1219"/>
            <ac:spMk id="5" creationId="{ACBF3646-6E56-43C0-8294-94AA0E2F02C6}"/>
          </ac:spMkLst>
        </pc:spChg>
        <pc:spChg chg="mod">
          <ac:chgData name="Binney, Zachary Orion" userId="23b90841-6f82-4a8e-9640-99a475f9d973" providerId="ADAL" clId="{A8A344E1-2593-496F-9ABA-A01EBC04E34B}" dt="2023-09-26T10:30:44.149" v="507" actId="20577"/>
          <ac:spMkLst>
            <pc:docMk/>
            <pc:sldMk cId="948295792" sldId="1219"/>
            <ac:spMk id="14" creationId="{EE48DF12-5F86-4A93-A995-CB7DE14D8475}"/>
          </ac:spMkLst>
        </pc:spChg>
        <pc:picChg chg="add del mod">
          <ac:chgData name="Binney, Zachary Orion" userId="23b90841-6f82-4a8e-9640-99a475f9d973" providerId="ADAL" clId="{A8A344E1-2593-496F-9ABA-A01EBC04E34B}" dt="2023-09-26T10:30:38.912" v="501" actId="478"/>
          <ac:picMkLst>
            <pc:docMk/>
            <pc:sldMk cId="948295792" sldId="1219"/>
            <ac:picMk id="4" creationId="{02C828B0-ECC2-C147-53D3-FD7AEE3C7DAA}"/>
          </ac:picMkLst>
        </pc:picChg>
        <pc:picChg chg="del">
          <ac:chgData name="Binney, Zachary Orion" userId="23b90841-6f82-4a8e-9640-99a475f9d973" providerId="ADAL" clId="{A8A344E1-2593-496F-9ABA-A01EBC04E34B}" dt="2023-09-26T10:29:56.237" v="491" actId="478"/>
          <ac:picMkLst>
            <pc:docMk/>
            <pc:sldMk cId="948295792" sldId="1219"/>
            <ac:picMk id="6" creationId="{AE860266-CAA4-4EED-9A36-EE814B4B5C49}"/>
          </ac:picMkLst>
        </pc:picChg>
        <pc:picChg chg="add mod">
          <ac:chgData name="Binney, Zachary Orion" userId="23b90841-6f82-4a8e-9640-99a475f9d973" providerId="ADAL" clId="{A8A344E1-2593-496F-9ABA-A01EBC04E34B}" dt="2023-09-26T10:30:43.005" v="505" actId="1076"/>
          <ac:picMkLst>
            <pc:docMk/>
            <pc:sldMk cId="948295792" sldId="1219"/>
            <ac:picMk id="8" creationId="{B266B066-7887-25B9-F8F6-0C401C337174}"/>
          </ac:picMkLst>
        </pc:picChg>
      </pc:sldChg>
      <pc:sldChg chg="addSp delSp modSp mod ord">
        <pc:chgData name="Binney, Zachary Orion" userId="23b90841-6f82-4a8e-9640-99a475f9d973" providerId="ADAL" clId="{A8A344E1-2593-496F-9ABA-A01EBC04E34B}" dt="2023-09-26T10:45:46.528" v="723" actId="20578"/>
        <pc:sldMkLst>
          <pc:docMk/>
          <pc:sldMk cId="1510949759" sldId="1221"/>
        </pc:sldMkLst>
        <pc:spChg chg="mod">
          <ac:chgData name="Binney, Zachary Orion" userId="23b90841-6f82-4a8e-9640-99a475f9d973" providerId="ADAL" clId="{A8A344E1-2593-496F-9ABA-A01EBC04E34B}" dt="2023-09-26T10:41:23.588" v="540" actId="20577"/>
          <ac:spMkLst>
            <pc:docMk/>
            <pc:sldMk cId="1510949759" sldId="1221"/>
            <ac:spMk id="5" creationId="{ACBF3646-6E56-43C0-8294-94AA0E2F02C6}"/>
          </ac:spMkLst>
        </pc:spChg>
        <pc:picChg chg="add del">
          <ac:chgData name="Binney, Zachary Orion" userId="23b90841-6f82-4a8e-9640-99a475f9d973" providerId="ADAL" clId="{A8A344E1-2593-496F-9ABA-A01EBC04E34B}" dt="2023-09-26T10:41:01.723" v="533"/>
          <ac:picMkLst>
            <pc:docMk/>
            <pc:sldMk cId="1510949759" sldId="1221"/>
            <ac:picMk id="4098" creationId="{B2FAE16F-485F-3F05-5584-1AB15B07BFB9}"/>
          </ac:picMkLst>
        </pc:picChg>
        <pc:picChg chg="add mod">
          <ac:chgData name="Binney, Zachary Orion" userId="23b90841-6f82-4a8e-9640-99a475f9d973" providerId="ADAL" clId="{A8A344E1-2593-496F-9ABA-A01EBC04E34B}" dt="2023-09-26T10:41:12.253" v="538" actId="1076"/>
          <ac:picMkLst>
            <pc:docMk/>
            <pc:sldMk cId="1510949759" sldId="1221"/>
            <ac:picMk id="4100" creationId="{AD18DF2F-033D-DCA4-93B5-3690C1A49348}"/>
          </ac:picMkLst>
        </pc:picChg>
        <pc:picChg chg="add del">
          <ac:chgData name="Binney, Zachary Orion" userId="23b90841-6f82-4a8e-9640-99a475f9d973" providerId="ADAL" clId="{A8A344E1-2593-496F-9ABA-A01EBC04E34B}" dt="2023-09-26T10:41:06.183" v="535" actId="478"/>
          <ac:picMkLst>
            <pc:docMk/>
            <pc:sldMk cId="1510949759" sldId="1221"/>
            <ac:picMk id="54274" creationId="{321EFFED-70E9-4D06-B5B6-723EF0184574}"/>
          </ac:picMkLst>
        </pc:picChg>
      </pc:sldChg>
      <pc:sldChg chg="addSp delSp modSp mod">
        <pc:chgData name="Binney, Zachary Orion" userId="23b90841-6f82-4a8e-9640-99a475f9d973" providerId="ADAL" clId="{A8A344E1-2593-496F-9ABA-A01EBC04E34B}" dt="2023-09-26T10:32:41.134" v="518" actId="1076"/>
        <pc:sldMkLst>
          <pc:docMk/>
          <pc:sldMk cId="4105178247" sldId="1222"/>
        </pc:sldMkLst>
        <pc:picChg chg="del">
          <ac:chgData name="Binney, Zachary Orion" userId="23b90841-6f82-4a8e-9640-99a475f9d973" providerId="ADAL" clId="{A8A344E1-2593-496F-9ABA-A01EBC04E34B}" dt="2023-09-26T10:32:33.866" v="512" actId="478"/>
          <ac:picMkLst>
            <pc:docMk/>
            <pc:sldMk cId="4105178247" sldId="1222"/>
            <ac:picMk id="4" creationId="{B993EE0F-AB47-4E8A-92A4-907A2509A62A}"/>
          </ac:picMkLst>
        </pc:picChg>
        <pc:picChg chg="add mod">
          <ac:chgData name="Binney, Zachary Orion" userId="23b90841-6f82-4a8e-9640-99a475f9d973" providerId="ADAL" clId="{A8A344E1-2593-496F-9ABA-A01EBC04E34B}" dt="2023-09-26T10:32:41.134" v="518" actId="1076"/>
          <ac:picMkLst>
            <pc:docMk/>
            <pc:sldMk cId="4105178247" sldId="1222"/>
            <ac:picMk id="6" creationId="{1967F655-8D9A-6383-EA91-A496D4299DFB}"/>
          </ac:picMkLst>
        </pc:picChg>
        <pc:picChg chg="add mod">
          <ac:chgData name="Binney, Zachary Orion" userId="23b90841-6f82-4a8e-9640-99a475f9d973" providerId="ADAL" clId="{A8A344E1-2593-496F-9ABA-A01EBC04E34B}" dt="2023-09-26T10:32:12.030" v="511" actId="1076"/>
          <ac:picMkLst>
            <pc:docMk/>
            <pc:sldMk cId="4105178247" sldId="1222"/>
            <ac:picMk id="2050" creationId="{D3CD28DA-7486-411E-C0B6-5FF640867AA0}"/>
          </ac:picMkLst>
        </pc:picChg>
        <pc:picChg chg="del">
          <ac:chgData name="Binney, Zachary Orion" userId="23b90841-6f82-4a8e-9640-99a475f9d973" providerId="ADAL" clId="{A8A344E1-2593-496F-9ABA-A01EBC04E34B}" dt="2023-09-26T10:32:04.078" v="508" actId="478"/>
          <ac:picMkLst>
            <pc:docMk/>
            <pc:sldMk cId="4105178247" sldId="1222"/>
            <ac:picMk id="69634" creationId="{96E5E3E7-9E5E-4375-AF7F-34CC7E5E8E3D}"/>
          </ac:picMkLst>
        </pc:picChg>
      </pc:sldChg>
      <pc:sldChg chg="addSp delSp modSp add mod ord modAnim">
        <pc:chgData name="Binney, Zachary Orion" userId="23b90841-6f82-4a8e-9640-99a475f9d973" providerId="ADAL" clId="{A8A344E1-2593-496F-9ABA-A01EBC04E34B}" dt="2023-09-26T10:47:05.399" v="881"/>
        <pc:sldMkLst>
          <pc:docMk/>
          <pc:sldMk cId="2164001153" sldId="1228"/>
        </pc:sldMkLst>
        <pc:spChg chg="mod">
          <ac:chgData name="Binney, Zachary Orion" userId="23b90841-6f82-4a8e-9640-99a475f9d973" providerId="ADAL" clId="{A8A344E1-2593-496F-9ABA-A01EBC04E34B}" dt="2023-09-26T10:42:59.112" v="577" actId="20577"/>
          <ac:spMkLst>
            <pc:docMk/>
            <pc:sldMk cId="2164001153" sldId="1228"/>
            <ac:spMk id="2" creationId="{00000000-0000-0000-0000-000000000000}"/>
          </ac:spMkLst>
        </pc:spChg>
        <pc:spChg chg="del">
          <ac:chgData name="Binney, Zachary Orion" userId="23b90841-6f82-4a8e-9640-99a475f9d973" providerId="ADAL" clId="{A8A344E1-2593-496F-9ABA-A01EBC04E34B}" dt="2023-09-26T10:46:57.007" v="880" actId="478"/>
          <ac:spMkLst>
            <pc:docMk/>
            <pc:sldMk cId="2164001153" sldId="1228"/>
            <ac:spMk id="5" creationId="{ACBF3646-6E56-43C0-8294-94AA0E2F02C6}"/>
          </ac:spMkLst>
        </pc:spChg>
        <pc:spChg chg="mod">
          <ac:chgData name="Binney, Zachary Orion" userId="23b90841-6f82-4a8e-9640-99a475f9d973" providerId="ADAL" clId="{A8A344E1-2593-496F-9ABA-A01EBC04E34B}" dt="2023-09-26T10:46:50.052" v="878" actId="20577"/>
          <ac:spMkLst>
            <pc:docMk/>
            <pc:sldMk cId="2164001153" sldId="1228"/>
            <ac:spMk id="14" creationId="{EE48DF12-5F86-4A93-A995-CB7DE14D8475}"/>
          </ac:spMkLst>
        </pc:spChg>
        <pc:picChg chg="add mod">
          <ac:chgData name="Binney, Zachary Orion" userId="23b90841-6f82-4a8e-9640-99a475f9d973" providerId="ADAL" clId="{A8A344E1-2593-496F-9ABA-A01EBC04E34B}" dt="2023-09-26T10:46:53.174" v="879" actId="1076"/>
          <ac:picMkLst>
            <pc:docMk/>
            <pc:sldMk cId="2164001153" sldId="1228"/>
            <ac:picMk id="3" creationId="{48388F52-E6C3-5BF4-5782-37F9A25C7270}"/>
          </ac:picMkLst>
        </pc:picChg>
        <pc:picChg chg="add del">
          <ac:chgData name="Binney, Zachary Orion" userId="23b90841-6f82-4a8e-9640-99a475f9d973" providerId="ADAL" clId="{A8A344E1-2593-496F-9ABA-A01EBC04E34B}" dt="2023-09-26T10:46:22.783" v="870" actId="478"/>
          <ac:picMkLst>
            <pc:docMk/>
            <pc:sldMk cId="2164001153" sldId="1228"/>
            <ac:picMk id="7" creationId="{1C4A5B85-7BB6-4A2C-AF8F-8193FB4E77B5}"/>
          </ac:picMkLst>
        </pc:picChg>
        <pc:picChg chg="add del">
          <ac:chgData name="Binney, Zachary Orion" userId="23b90841-6f82-4a8e-9640-99a475f9d973" providerId="ADAL" clId="{A8A344E1-2593-496F-9ABA-A01EBC04E34B}" dt="2023-09-26T10:46:22.783" v="870" actId="478"/>
          <ac:picMkLst>
            <pc:docMk/>
            <pc:sldMk cId="2164001153" sldId="1228"/>
            <ac:picMk id="8" creationId="{6888D382-802D-4EC1-820B-04332E15C248}"/>
          </ac:picMkLst>
        </pc:picChg>
      </pc:sldChg>
      <pc:sldChg chg="delSp modSp add modAnim">
        <pc:chgData name="Binney, Zachary Orion" userId="23b90841-6f82-4a8e-9640-99a475f9d973" providerId="ADAL" clId="{A8A344E1-2593-496F-9ABA-A01EBC04E34B}" dt="2023-09-26T10:52:12.793" v="1348" actId="20577"/>
        <pc:sldMkLst>
          <pc:docMk/>
          <pc:sldMk cId="3905449844" sldId="1229"/>
        </pc:sldMkLst>
        <pc:spChg chg="mod">
          <ac:chgData name="Binney, Zachary Orion" userId="23b90841-6f82-4a8e-9640-99a475f9d973" providerId="ADAL" clId="{A8A344E1-2593-496F-9ABA-A01EBC04E34B}" dt="2023-09-26T10:52:12.793" v="1348" actId="20577"/>
          <ac:spMkLst>
            <pc:docMk/>
            <pc:sldMk cId="3905449844" sldId="1229"/>
            <ac:spMk id="14" creationId="{EE48DF12-5F86-4A93-A995-CB7DE14D8475}"/>
          </ac:spMkLst>
        </pc:spChg>
        <pc:picChg chg="del">
          <ac:chgData name="Binney, Zachary Orion" userId="23b90841-6f82-4a8e-9640-99a475f9d973" providerId="ADAL" clId="{A8A344E1-2593-496F-9ABA-A01EBC04E34B}" dt="2023-09-26T10:47:35.510" v="923" actId="478"/>
          <ac:picMkLst>
            <pc:docMk/>
            <pc:sldMk cId="3905449844" sldId="1229"/>
            <ac:picMk id="3" creationId="{48388F52-E6C3-5BF4-5782-37F9A25C7270}"/>
          </ac:picMkLst>
        </pc:picChg>
      </pc:sldChg>
      <pc:sldChg chg="add del">
        <pc:chgData name="Binney, Zachary Orion" userId="23b90841-6f82-4a8e-9640-99a475f9d973" providerId="ADAL" clId="{A8A344E1-2593-496F-9ABA-A01EBC04E34B}" dt="2023-09-26T10:48:06.537" v="944"/>
        <pc:sldMkLst>
          <pc:docMk/>
          <pc:sldMk cId="2923033236" sldId="1230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01554EA-6DAC-48C4-A9FA-6A7E0D3E7379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0974768-502F-48C5-852F-8132DB4B17E6}">
      <dgm:prSet phldrT="[Text]" custT="1"/>
      <dgm:spPr/>
      <dgm:t>
        <a:bodyPr/>
        <a:lstStyle/>
        <a:p>
          <a:r>
            <a:rPr lang="en-US" sz="1400" dirty="0"/>
            <a:t>4</a:t>
          </a:r>
          <a:r>
            <a:rPr lang="en-US" sz="1400" baseline="30000" dirty="0"/>
            <a:t>th</a:t>
          </a:r>
          <a:r>
            <a:rPr lang="en-US" sz="1400" dirty="0"/>
            <a:t> Down</a:t>
          </a:r>
        </a:p>
      </dgm:t>
    </dgm:pt>
    <dgm:pt modelId="{82CB0E02-678B-4165-A258-7B20BCBAFD89}" type="parTrans" cxnId="{125F1110-1893-4BBE-9D5F-37C5B8554308}">
      <dgm:prSet/>
      <dgm:spPr/>
      <dgm:t>
        <a:bodyPr/>
        <a:lstStyle/>
        <a:p>
          <a:endParaRPr lang="en-US" sz="1400"/>
        </a:p>
      </dgm:t>
    </dgm:pt>
    <dgm:pt modelId="{C1DB69C8-6527-4610-94CF-D81D593134F7}" type="sibTrans" cxnId="{125F1110-1893-4BBE-9D5F-37C5B8554308}">
      <dgm:prSet/>
      <dgm:spPr/>
      <dgm:t>
        <a:bodyPr/>
        <a:lstStyle/>
        <a:p>
          <a:endParaRPr lang="en-US" sz="1400"/>
        </a:p>
      </dgm:t>
    </dgm:pt>
    <dgm:pt modelId="{CAA1D84F-3004-4678-8644-4E787A342FF7}">
      <dgm:prSet phldrT="[Text]" custT="1"/>
      <dgm:spPr/>
      <dgm:t>
        <a:bodyPr/>
        <a:lstStyle/>
        <a:p>
          <a:r>
            <a:rPr lang="en-US" sz="1400" dirty="0"/>
            <a:t>Punt to Other Team</a:t>
          </a:r>
        </a:p>
      </dgm:t>
    </dgm:pt>
    <dgm:pt modelId="{0A8E1D0D-6618-437A-826E-DCC126B4E884}" type="parTrans" cxnId="{137BED8F-6BFF-4C26-BE0C-D33686A02987}">
      <dgm:prSet/>
      <dgm:spPr/>
      <dgm:t>
        <a:bodyPr/>
        <a:lstStyle/>
        <a:p>
          <a:endParaRPr lang="en-US" sz="1400"/>
        </a:p>
      </dgm:t>
    </dgm:pt>
    <dgm:pt modelId="{7B3ECFB8-50CD-4436-B432-57E94896B714}" type="sibTrans" cxnId="{137BED8F-6BFF-4C26-BE0C-D33686A02987}">
      <dgm:prSet/>
      <dgm:spPr/>
      <dgm:t>
        <a:bodyPr/>
        <a:lstStyle/>
        <a:p>
          <a:endParaRPr lang="en-US" sz="1400"/>
        </a:p>
      </dgm:t>
    </dgm:pt>
    <dgm:pt modelId="{7B66E857-5284-47F8-9DE7-843543BD1FE2}">
      <dgm:prSet phldrT="[Text]" custT="1"/>
      <dgm:spPr/>
      <dgm:t>
        <a:bodyPr/>
        <a:lstStyle/>
        <a:p>
          <a:r>
            <a:rPr lang="en-US" sz="1400" dirty="0"/>
            <a:t>Kick Field Goal (3 pts, if </a:t>
          </a:r>
          <a:r>
            <a:rPr lang="en-US" sz="1400" dirty="0">
              <a:solidFill>
                <a:srgbClr val="C00000"/>
              </a:solidFill>
            </a:rPr>
            <a:t>in range</a:t>
          </a:r>
          <a:r>
            <a:rPr lang="en-US" sz="1400" dirty="0"/>
            <a:t>)</a:t>
          </a:r>
        </a:p>
      </dgm:t>
    </dgm:pt>
    <dgm:pt modelId="{0C4B6AB8-6F91-46C8-84C1-B7C389948FAF}" type="parTrans" cxnId="{BD3F085C-9E2E-4EF3-BFB6-A1D6FE11EAA1}">
      <dgm:prSet/>
      <dgm:spPr/>
      <dgm:t>
        <a:bodyPr/>
        <a:lstStyle/>
        <a:p>
          <a:endParaRPr lang="en-US" sz="1400"/>
        </a:p>
      </dgm:t>
    </dgm:pt>
    <dgm:pt modelId="{82223D6B-3092-44BB-B821-A196EBF6A9C1}" type="sibTrans" cxnId="{BD3F085C-9E2E-4EF3-BFB6-A1D6FE11EAA1}">
      <dgm:prSet/>
      <dgm:spPr/>
      <dgm:t>
        <a:bodyPr/>
        <a:lstStyle/>
        <a:p>
          <a:endParaRPr lang="en-US" sz="1400"/>
        </a:p>
      </dgm:t>
    </dgm:pt>
    <dgm:pt modelId="{4D7A301E-9DCF-4088-9447-95951C696FDA}">
      <dgm:prSet phldrT="[Text]" custT="1"/>
      <dgm:spPr/>
      <dgm:t>
        <a:bodyPr/>
        <a:lstStyle/>
        <a:p>
          <a:r>
            <a:rPr lang="en-US" sz="1400" dirty="0"/>
            <a:t>Go for it</a:t>
          </a:r>
        </a:p>
      </dgm:t>
    </dgm:pt>
    <dgm:pt modelId="{7B4AE979-0415-4743-9669-7D4C4DCDB691}" type="parTrans" cxnId="{67255269-1DB7-46D4-A841-367FC8774578}">
      <dgm:prSet/>
      <dgm:spPr/>
      <dgm:t>
        <a:bodyPr/>
        <a:lstStyle/>
        <a:p>
          <a:endParaRPr lang="en-US" sz="1400"/>
        </a:p>
      </dgm:t>
    </dgm:pt>
    <dgm:pt modelId="{88A1A893-DE1E-4823-9008-2F700C851F1D}" type="sibTrans" cxnId="{67255269-1DB7-46D4-A841-367FC8774578}">
      <dgm:prSet/>
      <dgm:spPr/>
      <dgm:t>
        <a:bodyPr/>
        <a:lstStyle/>
        <a:p>
          <a:endParaRPr lang="en-US" sz="1400"/>
        </a:p>
      </dgm:t>
    </dgm:pt>
    <dgm:pt modelId="{39B99BDE-DA17-4498-AED7-A62E752F9BCE}">
      <dgm:prSet custT="1"/>
      <dgm:spPr/>
      <dgm:t>
        <a:bodyPr/>
        <a:lstStyle/>
        <a:p>
          <a:r>
            <a:rPr lang="en-US" sz="1400" dirty="0"/>
            <a:t>Opponent gets ball further from goal line</a:t>
          </a:r>
        </a:p>
      </dgm:t>
    </dgm:pt>
    <dgm:pt modelId="{08ACFD29-13BF-4F99-8656-0FF0C08A0665}" type="parTrans" cxnId="{0F05EFBE-3A87-480B-99BB-CA8DA30083F7}">
      <dgm:prSet/>
      <dgm:spPr/>
      <dgm:t>
        <a:bodyPr/>
        <a:lstStyle/>
        <a:p>
          <a:endParaRPr lang="en-US" sz="1400"/>
        </a:p>
      </dgm:t>
    </dgm:pt>
    <dgm:pt modelId="{F2994BC1-335A-4ACF-8DF3-229D59D33E7D}" type="sibTrans" cxnId="{0F05EFBE-3A87-480B-99BB-CA8DA30083F7}">
      <dgm:prSet/>
      <dgm:spPr/>
      <dgm:t>
        <a:bodyPr/>
        <a:lstStyle/>
        <a:p>
          <a:endParaRPr lang="en-US" sz="1400"/>
        </a:p>
      </dgm:t>
    </dgm:pt>
    <dgm:pt modelId="{4098E98F-B082-438E-8271-D286370C7AC9}">
      <dgm:prSet custT="1"/>
      <dgm:spPr/>
      <dgm:t>
        <a:bodyPr/>
        <a:lstStyle/>
        <a:p>
          <a:r>
            <a:rPr lang="en-US" sz="1400" dirty="0"/>
            <a:t>Miss: opp. gets ball closer to goal line</a:t>
          </a:r>
        </a:p>
      </dgm:t>
    </dgm:pt>
    <dgm:pt modelId="{F85EC800-DF18-4E08-83CA-63CFF2187A96}" type="parTrans" cxnId="{B07C2616-5048-4FD4-B908-3FD1DD376A95}">
      <dgm:prSet/>
      <dgm:spPr/>
      <dgm:t>
        <a:bodyPr/>
        <a:lstStyle/>
        <a:p>
          <a:endParaRPr lang="en-US" sz="1400"/>
        </a:p>
      </dgm:t>
    </dgm:pt>
    <dgm:pt modelId="{9A3008C2-3F6C-4D31-8933-19917CBDEBD1}" type="sibTrans" cxnId="{B07C2616-5048-4FD4-B908-3FD1DD376A95}">
      <dgm:prSet/>
      <dgm:spPr/>
      <dgm:t>
        <a:bodyPr/>
        <a:lstStyle/>
        <a:p>
          <a:endParaRPr lang="en-US" sz="1400"/>
        </a:p>
      </dgm:t>
    </dgm:pt>
    <dgm:pt modelId="{DCDC9AA2-624B-42A2-9CE4-C973E285CB77}">
      <dgm:prSet custT="1"/>
      <dgm:spPr/>
      <dgm:t>
        <a:bodyPr/>
        <a:lstStyle/>
        <a:p>
          <a:r>
            <a:rPr lang="en-US" sz="1400" dirty="0"/>
            <a:t>Make: +3 pts</a:t>
          </a:r>
        </a:p>
      </dgm:t>
    </dgm:pt>
    <dgm:pt modelId="{8D853FBD-C10D-4387-8B85-26CD7AB47C5F}" type="parTrans" cxnId="{DBBEA6C8-1DD9-4A9A-B248-FA9C64E9CE0F}">
      <dgm:prSet/>
      <dgm:spPr/>
      <dgm:t>
        <a:bodyPr/>
        <a:lstStyle/>
        <a:p>
          <a:endParaRPr lang="en-US" sz="1400"/>
        </a:p>
      </dgm:t>
    </dgm:pt>
    <dgm:pt modelId="{BD356D8F-A50E-4A8C-8050-664AFF8C579E}" type="sibTrans" cxnId="{DBBEA6C8-1DD9-4A9A-B248-FA9C64E9CE0F}">
      <dgm:prSet/>
      <dgm:spPr/>
      <dgm:t>
        <a:bodyPr/>
        <a:lstStyle/>
        <a:p>
          <a:endParaRPr lang="en-US" sz="1400"/>
        </a:p>
      </dgm:t>
    </dgm:pt>
    <dgm:pt modelId="{A42CC8EB-AD07-4144-B3DC-758C193CFAEB}">
      <dgm:prSet custT="1"/>
      <dgm:spPr/>
      <dgm:t>
        <a:bodyPr/>
        <a:lstStyle/>
        <a:p>
          <a:r>
            <a:rPr lang="en-US" sz="1400" dirty="0"/>
            <a:t>Success: drive continues</a:t>
          </a:r>
        </a:p>
      </dgm:t>
    </dgm:pt>
    <dgm:pt modelId="{A855109E-3080-4512-99C5-64667961E4FE}" type="parTrans" cxnId="{B7126F9D-E45B-42AF-A4D7-57F4A165EF49}">
      <dgm:prSet/>
      <dgm:spPr/>
      <dgm:t>
        <a:bodyPr/>
        <a:lstStyle/>
        <a:p>
          <a:endParaRPr lang="en-US" sz="1400"/>
        </a:p>
      </dgm:t>
    </dgm:pt>
    <dgm:pt modelId="{81E74894-0A84-4E13-AE7E-183747D71071}" type="sibTrans" cxnId="{B7126F9D-E45B-42AF-A4D7-57F4A165EF49}">
      <dgm:prSet/>
      <dgm:spPr/>
      <dgm:t>
        <a:bodyPr/>
        <a:lstStyle/>
        <a:p>
          <a:endParaRPr lang="en-US" sz="1400"/>
        </a:p>
      </dgm:t>
    </dgm:pt>
    <dgm:pt modelId="{1B39D6E1-BB12-4E22-9367-1D0795F9A02B}">
      <dgm:prSet custT="1"/>
      <dgm:spPr/>
      <dgm:t>
        <a:bodyPr/>
        <a:lstStyle/>
        <a:p>
          <a:r>
            <a:rPr lang="en-US" sz="1400" dirty="0"/>
            <a:t>Fail: opp. gets ball at spot of failure </a:t>
          </a:r>
        </a:p>
      </dgm:t>
    </dgm:pt>
    <dgm:pt modelId="{C36C3E71-EDC5-42FB-97D8-F600B238A80A}" type="parTrans" cxnId="{7F7529A5-2405-4205-9B1A-C57D433E7AA9}">
      <dgm:prSet/>
      <dgm:spPr/>
      <dgm:t>
        <a:bodyPr/>
        <a:lstStyle/>
        <a:p>
          <a:endParaRPr lang="en-US" sz="1400"/>
        </a:p>
      </dgm:t>
    </dgm:pt>
    <dgm:pt modelId="{35C16A35-8D47-41DE-85C6-40D86DB1E3BE}" type="sibTrans" cxnId="{7F7529A5-2405-4205-9B1A-C57D433E7AA9}">
      <dgm:prSet/>
      <dgm:spPr/>
      <dgm:t>
        <a:bodyPr/>
        <a:lstStyle/>
        <a:p>
          <a:endParaRPr lang="en-US" sz="1400"/>
        </a:p>
      </dgm:t>
    </dgm:pt>
    <dgm:pt modelId="{4FACB20E-AE96-475D-8148-A7EDE1038DA0}" type="pres">
      <dgm:prSet presAssocID="{101554EA-6DAC-48C4-A9FA-6A7E0D3E7379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AF01CF19-7BAF-46AD-8B79-248F580DEC93}" type="pres">
      <dgm:prSet presAssocID="{A0974768-502F-48C5-852F-8132DB4B17E6}" presName="hierRoot1" presStyleCnt="0">
        <dgm:presLayoutVars>
          <dgm:hierBranch val="init"/>
        </dgm:presLayoutVars>
      </dgm:prSet>
      <dgm:spPr/>
    </dgm:pt>
    <dgm:pt modelId="{989BF0CD-5BD7-40E1-97D2-80530D3978BF}" type="pres">
      <dgm:prSet presAssocID="{A0974768-502F-48C5-852F-8132DB4B17E6}" presName="rootComposite1" presStyleCnt="0"/>
      <dgm:spPr/>
    </dgm:pt>
    <dgm:pt modelId="{B45D268B-F10E-4F5F-A9CB-224DBB78756D}" type="pres">
      <dgm:prSet presAssocID="{A0974768-502F-48C5-852F-8132DB4B17E6}" presName="rootText1" presStyleLbl="node0" presStyleIdx="0" presStyleCnt="1" custScaleY="45800">
        <dgm:presLayoutVars>
          <dgm:chPref val="3"/>
        </dgm:presLayoutVars>
      </dgm:prSet>
      <dgm:spPr/>
    </dgm:pt>
    <dgm:pt modelId="{452BF703-D295-49E9-9466-BD875E1AACEC}" type="pres">
      <dgm:prSet presAssocID="{A0974768-502F-48C5-852F-8132DB4B17E6}" presName="rootConnector1" presStyleLbl="node1" presStyleIdx="0" presStyleCnt="0"/>
      <dgm:spPr/>
    </dgm:pt>
    <dgm:pt modelId="{F0A0A410-CA7C-4B22-BFDB-2F821CFD45E5}" type="pres">
      <dgm:prSet presAssocID="{A0974768-502F-48C5-852F-8132DB4B17E6}" presName="hierChild2" presStyleCnt="0"/>
      <dgm:spPr/>
    </dgm:pt>
    <dgm:pt modelId="{C52F4150-7ABC-4437-AC91-9F4BF428A867}" type="pres">
      <dgm:prSet presAssocID="{0A8E1D0D-6618-437A-826E-DCC126B4E884}" presName="Name37" presStyleLbl="parChTrans1D2" presStyleIdx="0" presStyleCnt="3"/>
      <dgm:spPr/>
    </dgm:pt>
    <dgm:pt modelId="{50520FAD-270F-4367-85B8-0073513D67A7}" type="pres">
      <dgm:prSet presAssocID="{CAA1D84F-3004-4678-8644-4E787A342FF7}" presName="hierRoot2" presStyleCnt="0">
        <dgm:presLayoutVars>
          <dgm:hierBranch val="init"/>
        </dgm:presLayoutVars>
      </dgm:prSet>
      <dgm:spPr/>
    </dgm:pt>
    <dgm:pt modelId="{270B1141-D90F-4755-8D9E-6FE0DEC74B44}" type="pres">
      <dgm:prSet presAssocID="{CAA1D84F-3004-4678-8644-4E787A342FF7}" presName="rootComposite" presStyleCnt="0"/>
      <dgm:spPr/>
    </dgm:pt>
    <dgm:pt modelId="{8C0DCA85-FAC1-4DF7-A3E5-18F3C4054C3D}" type="pres">
      <dgm:prSet presAssocID="{CAA1D84F-3004-4678-8644-4E787A342FF7}" presName="rootText" presStyleLbl="node2" presStyleIdx="0" presStyleCnt="3" custScaleY="81765">
        <dgm:presLayoutVars>
          <dgm:chPref val="3"/>
        </dgm:presLayoutVars>
      </dgm:prSet>
      <dgm:spPr/>
    </dgm:pt>
    <dgm:pt modelId="{EB284A55-7ED0-4AC9-A71E-485839C2F8B1}" type="pres">
      <dgm:prSet presAssocID="{CAA1D84F-3004-4678-8644-4E787A342FF7}" presName="rootConnector" presStyleLbl="node2" presStyleIdx="0" presStyleCnt="3"/>
      <dgm:spPr/>
    </dgm:pt>
    <dgm:pt modelId="{5FCF78DE-3C1D-4B54-8A5E-40CBC89F1C06}" type="pres">
      <dgm:prSet presAssocID="{CAA1D84F-3004-4678-8644-4E787A342FF7}" presName="hierChild4" presStyleCnt="0"/>
      <dgm:spPr/>
    </dgm:pt>
    <dgm:pt modelId="{AE6526F5-AB3A-4E7E-98ED-3AFE693BADAA}" type="pres">
      <dgm:prSet presAssocID="{08ACFD29-13BF-4F99-8656-0FF0C08A0665}" presName="Name37" presStyleLbl="parChTrans1D3" presStyleIdx="0" presStyleCnt="5"/>
      <dgm:spPr/>
    </dgm:pt>
    <dgm:pt modelId="{A41C77C8-D59D-4769-81A6-D81CCB4CC1E5}" type="pres">
      <dgm:prSet presAssocID="{39B99BDE-DA17-4498-AED7-A62E752F9BCE}" presName="hierRoot2" presStyleCnt="0">
        <dgm:presLayoutVars>
          <dgm:hierBranch val="init"/>
        </dgm:presLayoutVars>
      </dgm:prSet>
      <dgm:spPr/>
    </dgm:pt>
    <dgm:pt modelId="{53AA94EA-73FC-438C-959B-AAF74122992F}" type="pres">
      <dgm:prSet presAssocID="{39B99BDE-DA17-4498-AED7-A62E752F9BCE}" presName="rootComposite" presStyleCnt="0"/>
      <dgm:spPr/>
    </dgm:pt>
    <dgm:pt modelId="{F6C2DEEA-973B-4C2E-B865-D86A83C8D514}" type="pres">
      <dgm:prSet presAssocID="{39B99BDE-DA17-4498-AED7-A62E752F9BCE}" presName="rootText" presStyleLbl="node3" presStyleIdx="0" presStyleCnt="5" custScaleX="116591" custScaleY="93814" custLinFactNeighborX="-45300" custLinFactNeighborY="9815">
        <dgm:presLayoutVars>
          <dgm:chPref val="3"/>
        </dgm:presLayoutVars>
      </dgm:prSet>
      <dgm:spPr/>
    </dgm:pt>
    <dgm:pt modelId="{F3DF0CFA-1AFF-4DF1-BB90-3FAE509A8CCD}" type="pres">
      <dgm:prSet presAssocID="{39B99BDE-DA17-4498-AED7-A62E752F9BCE}" presName="rootConnector" presStyleLbl="node3" presStyleIdx="0" presStyleCnt="5"/>
      <dgm:spPr/>
    </dgm:pt>
    <dgm:pt modelId="{CCDB5F83-F217-42EA-BFED-865E8C0FE753}" type="pres">
      <dgm:prSet presAssocID="{39B99BDE-DA17-4498-AED7-A62E752F9BCE}" presName="hierChild4" presStyleCnt="0"/>
      <dgm:spPr/>
    </dgm:pt>
    <dgm:pt modelId="{1C5F4DAA-CB9A-48FB-BCC7-F0037CE17A27}" type="pres">
      <dgm:prSet presAssocID="{39B99BDE-DA17-4498-AED7-A62E752F9BCE}" presName="hierChild5" presStyleCnt="0"/>
      <dgm:spPr/>
    </dgm:pt>
    <dgm:pt modelId="{5039A467-F2A9-46CC-9CC0-91E08FDCCF7A}" type="pres">
      <dgm:prSet presAssocID="{CAA1D84F-3004-4678-8644-4E787A342FF7}" presName="hierChild5" presStyleCnt="0"/>
      <dgm:spPr/>
    </dgm:pt>
    <dgm:pt modelId="{94E024CB-28FC-47EE-A245-82504B3D91C3}" type="pres">
      <dgm:prSet presAssocID="{0C4B6AB8-6F91-46C8-84C1-B7C389948FAF}" presName="Name37" presStyleLbl="parChTrans1D2" presStyleIdx="1" presStyleCnt="3"/>
      <dgm:spPr/>
    </dgm:pt>
    <dgm:pt modelId="{B4C9CAF7-190A-4517-B4C7-42F0A31DC583}" type="pres">
      <dgm:prSet presAssocID="{7B66E857-5284-47F8-9DE7-843543BD1FE2}" presName="hierRoot2" presStyleCnt="0">
        <dgm:presLayoutVars>
          <dgm:hierBranch val="init"/>
        </dgm:presLayoutVars>
      </dgm:prSet>
      <dgm:spPr/>
    </dgm:pt>
    <dgm:pt modelId="{497FDEE3-BEE4-498C-9AB5-DC10C589AF77}" type="pres">
      <dgm:prSet presAssocID="{7B66E857-5284-47F8-9DE7-843543BD1FE2}" presName="rootComposite" presStyleCnt="0"/>
      <dgm:spPr/>
    </dgm:pt>
    <dgm:pt modelId="{60EF5DEE-0B44-403A-B05B-9AA1AFBAAE7C}" type="pres">
      <dgm:prSet presAssocID="{7B66E857-5284-47F8-9DE7-843543BD1FE2}" presName="rootText" presStyleLbl="node2" presStyleIdx="1" presStyleCnt="3" custScaleY="68781">
        <dgm:presLayoutVars>
          <dgm:chPref val="3"/>
        </dgm:presLayoutVars>
      </dgm:prSet>
      <dgm:spPr/>
    </dgm:pt>
    <dgm:pt modelId="{C54CC75D-7C53-42BE-A4AC-496536234466}" type="pres">
      <dgm:prSet presAssocID="{7B66E857-5284-47F8-9DE7-843543BD1FE2}" presName="rootConnector" presStyleLbl="node2" presStyleIdx="1" presStyleCnt="3"/>
      <dgm:spPr/>
    </dgm:pt>
    <dgm:pt modelId="{2D6B9025-B2C1-453F-900C-FA70A9D4A89B}" type="pres">
      <dgm:prSet presAssocID="{7B66E857-5284-47F8-9DE7-843543BD1FE2}" presName="hierChild4" presStyleCnt="0"/>
      <dgm:spPr/>
    </dgm:pt>
    <dgm:pt modelId="{FDF2E337-3EC9-49F9-B75D-A29D095F6FCB}" type="pres">
      <dgm:prSet presAssocID="{F85EC800-DF18-4E08-83CA-63CFF2187A96}" presName="Name37" presStyleLbl="parChTrans1D3" presStyleIdx="1" presStyleCnt="5"/>
      <dgm:spPr/>
    </dgm:pt>
    <dgm:pt modelId="{85BF98F5-923B-4373-9BA3-523CDC200F38}" type="pres">
      <dgm:prSet presAssocID="{4098E98F-B082-438E-8271-D286370C7AC9}" presName="hierRoot2" presStyleCnt="0">
        <dgm:presLayoutVars>
          <dgm:hierBranch val="init"/>
        </dgm:presLayoutVars>
      </dgm:prSet>
      <dgm:spPr/>
    </dgm:pt>
    <dgm:pt modelId="{29A8E114-601C-4FE2-B308-EDB4902EA860}" type="pres">
      <dgm:prSet presAssocID="{4098E98F-B082-438E-8271-D286370C7AC9}" presName="rootComposite" presStyleCnt="0"/>
      <dgm:spPr/>
    </dgm:pt>
    <dgm:pt modelId="{B954E929-AD27-41D1-8B13-6BE423F864B9}" type="pres">
      <dgm:prSet presAssocID="{4098E98F-B082-438E-8271-D286370C7AC9}" presName="rootText" presStyleLbl="node3" presStyleIdx="1" presStyleCnt="5" custScaleX="68306" custScaleY="122183" custLinFactNeighborX="17635" custLinFactNeighborY="-18780">
        <dgm:presLayoutVars>
          <dgm:chPref val="3"/>
        </dgm:presLayoutVars>
      </dgm:prSet>
      <dgm:spPr/>
    </dgm:pt>
    <dgm:pt modelId="{8BDC037F-D096-423B-97F9-D5B63404EFC6}" type="pres">
      <dgm:prSet presAssocID="{4098E98F-B082-438E-8271-D286370C7AC9}" presName="rootConnector" presStyleLbl="node3" presStyleIdx="1" presStyleCnt="5"/>
      <dgm:spPr/>
    </dgm:pt>
    <dgm:pt modelId="{912DC814-66A4-4F98-9678-C6DC82F0D936}" type="pres">
      <dgm:prSet presAssocID="{4098E98F-B082-438E-8271-D286370C7AC9}" presName="hierChild4" presStyleCnt="0"/>
      <dgm:spPr/>
    </dgm:pt>
    <dgm:pt modelId="{FD0486F2-C790-4E18-A8E9-0DAECB920989}" type="pres">
      <dgm:prSet presAssocID="{4098E98F-B082-438E-8271-D286370C7AC9}" presName="hierChild5" presStyleCnt="0"/>
      <dgm:spPr/>
    </dgm:pt>
    <dgm:pt modelId="{E5F11E0B-773A-444E-AFDC-AEF568D24B96}" type="pres">
      <dgm:prSet presAssocID="{8D853FBD-C10D-4387-8B85-26CD7AB47C5F}" presName="Name37" presStyleLbl="parChTrans1D3" presStyleIdx="2" presStyleCnt="5"/>
      <dgm:spPr/>
    </dgm:pt>
    <dgm:pt modelId="{464CB356-693C-404E-86B7-5F545DA2F7E8}" type="pres">
      <dgm:prSet presAssocID="{DCDC9AA2-624B-42A2-9CE4-C973E285CB77}" presName="hierRoot2" presStyleCnt="0">
        <dgm:presLayoutVars>
          <dgm:hierBranch val="init"/>
        </dgm:presLayoutVars>
      </dgm:prSet>
      <dgm:spPr/>
    </dgm:pt>
    <dgm:pt modelId="{068817FC-0C26-452D-AE86-CFCD7E902B82}" type="pres">
      <dgm:prSet presAssocID="{DCDC9AA2-624B-42A2-9CE4-C973E285CB77}" presName="rootComposite" presStyleCnt="0"/>
      <dgm:spPr/>
    </dgm:pt>
    <dgm:pt modelId="{B0B88300-097F-4719-B377-A53BC0BEA369}" type="pres">
      <dgm:prSet presAssocID="{DCDC9AA2-624B-42A2-9CE4-C973E285CB77}" presName="rootText" presStyleLbl="node3" presStyleIdx="2" presStyleCnt="5" custScaleX="57153" custScaleY="62042" custLinFactNeighborX="-53186" custLinFactNeighborY="-93998">
        <dgm:presLayoutVars>
          <dgm:chPref val="3"/>
        </dgm:presLayoutVars>
      </dgm:prSet>
      <dgm:spPr/>
    </dgm:pt>
    <dgm:pt modelId="{D45D3205-DFDF-4876-AC22-C4DF80EFB0AB}" type="pres">
      <dgm:prSet presAssocID="{DCDC9AA2-624B-42A2-9CE4-C973E285CB77}" presName="rootConnector" presStyleLbl="node3" presStyleIdx="2" presStyleCnt="5"/>
      <dgm:spPr/>
    </dgm:pt>
    <dgm:pt modelId="{AF1B4BFA-FDFB-49B6-8A57-792D17288CE2}" type="pres">
      <dgm:prSet presAssocID="{DCDC9AA2-624B-42A2-9CE4-C973E285CB77}" presName="hierChild4" presStyleCnt="0"/>
      <dgm:spPr/>
    </dgm:pt>
    <dgm:pt modelId="{45FA302D-A8B9-440D-AC1A-F2FC4910E441}" type="pres">
      <dgm:prSet presAssocID="{DCDC9AA2-624B-42A2-9CE4-C973E285CB77}" presName="hierChild5" presStyleCnt="0"/>
      <dgm:spPr/>
    </dgm:pt>
    <dgm:pt modelId="{5F730640-01E1-4DAD-BA33-DFDE6E82AE38}" type="pres">
      <dgm:prSet presAssocID="{7B66E857-5284-47F8-9DE7-843543BD1FE2}" presName="hierChild5" presStyleCnt="0"/>
      <dgm:spPr/>
    </dgm:pt>
    <dgm:pt modelId="{7C8184A8-28CA-419E-A97D-6492B6D44085}" type="pres">
      <dgm:prSet presAssocID="{7B4AE979-0415-4743-9669-7D4C4DCDB691}" presName="Name37" presStyleLbl="parChTrans1D2" presStyleIdx="2" presStyleCnt="3"/>
      <dgm:spPr/>
    </dgm:pt>
    <dgm:pt modelId="{CC6110D4-AA5B-45AD-BA1B-89D9789C9A8F}" type="pres">
      <dgm:prSet presAssocID="{4D7A301E-9DCF-4088-9447-95951C696FDA}" presName="hierRoot2" presStyleCnt="0">
        <dgm:presLayoutVars>
          <dgm:hierBranch val="init"/>
        </dgm:presLayoutVars>
      </dgm:prSet>
      <dgm:spPr/>
    </dgm:pt>
    <dgm:pt modelId="{8D572033-3025-47E4-8B80-85C0C8CC908C}" type="pres">
      <dgm:prSet presAssocID="{4D7A301E-9DCF-4088-9447-95951C696FDA}" presName="rootComposite" presStyleCnt="0"/>
      <dgm:spPr/>
    </dgm:pt>
    <dgm:pt modelId="{9C9A547C-99CF-4346-A976-59DA55007BD0}" type="pres">
      <dgm:prSet presAssocID="{4D7A301E-9DCF-4088-9447-95951C696FDA}" presName="rootText" presStyleLbl="node2" presStyleIdx="2" presStyleCnt="3" custScaleY="48164">
        <dgm:presLayoutVars>
          <dgm:chPref val="3"/>
        </dgm:presLayoutVars>
      </dgm:prSet>
      <dgm:spPr/>
    </dgm:pt>
    <dgm:pt modelId="{FE06A55B-C156-4F44-81D5-9724C35C063D}" type="pres">
      <dgm:prSet presAssocID="{4D7A301E-9DCF-4088-9447-95951C696FDA}" presName="rootConnector" presStyleLbl="node2" presStyleIdx="2" presStyleCnt="3"/>
      <dgm:spPr/>
    </dgm:pt>
    <dgm:pt modelId="{630804B5-21DB-4F28-979A-47FC0F6EB14E}" type="pres">
      <dgm:prSet presAssocID="{4D7A301E-9DCF-4088-9447-95951C696FDA}" presName="hierChild4" presStyleCnt="0"/>
      <dgm:spPr/>
    </dgm:pt>
    <dgm:pt modelId="{B8E026D6-E445-4F20-9A44-0E76DEFD1456}" type="pres">
      <dgm:prSet presAssocID="{A855109E-3080-4512-99C5-64667961E4FE}" presName="Name37" presStyleLbl="parChTrans1D3" presStyleIdx="3" presStyleCnt="5"/>
      <dgm:spPr/>
    </dgm:pt>
    <dgm:pt modelId="{FCF562DC-30B4-4D97-BCA9-6D746F2D230D}" type="pres">
      <dgm:prSet presAssocID="{A42CC8EB-AD07-4144-B3DC-758C193CFAEB}" presName="hierRoot2" presStyleCnt="0">
        <dgm:presLayoutVars>
          <dgm:hierBranch val="init"/>
        </dgm:presLayoutVars>
      </dgm:prSet>
      <dgm:spPr/>
    </dgm:pt>
    <dgm:pt modelId="{0210C99B-3E03-4BD4-8AAA-AFF657D33BF5}" type="pres">
      <dgm:prSet presAssocID="{A42CC8EB-AD07-4144-B3DC-758C193CFAEB}" presName="rootComposite" presStyleCnt="0"/>
      <dgm:spPr/>
    </dgm:pt>
    <dgm:pt modelId="{2C065AEF-B3ED-488E-A3C7-B83E145BBD8F}" type="pres">
      <dgm:prSet presAssocID="{A42CC8EB-AD07-4144-B3DC-758C193CFAEB}" presName="rootText" presStyleLbl="node3" presStyleIdx="3" presStyleCnt="5" custScaleX="66914" custScaleY="106956" custLinFactNeighborX="-31652" custLinFactNeighborY="61167">
        <dgm:presLayoutVars>
          <dgm:chPref val="3"/>
        </dgm:presLayoutVars>
      </dgm:prSet>
      <dgm:spPr/>
    </dgm:pt>
    <dgm:pt modelId="{21987FF5-8C8D-4BD4-82F3-A629C70FB6B0}" type="pres">
      <dgm:prSet presAssocID="{A42CC8EB-AD07-4144-B3DC-758C193CFAEB}" presName="rootConnector" presStyleLbl="node3" presStyleIdx="3" presStyleCnt="5"/>
      <dgm:spPr/>
    </dgm:pt>
    <dgm:pt modelId="{26BDCB92-6BC5-48A2-A93E-3DCB4FC7D188}" type="pres">
      <dgm:prSet presAssocID="{A42CC8EB-AD07-4144-B3DC-758C193CFAEB}" presName="hierChild4" presStyleCnt="0"/>
      <dgm:spPr/>
    </dgm:pt>
    <dgm:pt modelId="{F8D1DB0F-DBEC-4741-8347-23D4B8B9E9D0}" type="pres">
      <dgm:prSet presAssocID="{A42CC8EB-AD07-4144-B3DC-758C193CFAEB}" presName="hierChild5" presStyleCnt="0"/>
      <dgm:spPr/>
    </dgm:pt>
    <dgm:pt modelId="{E6648D13-DC33-492F-8518-15BAACE4662D}" type="pres">
      <dgm:prSet presAssocID="{C36C3E71-EDC5-42FB-97D8-F600B238A80A}" presName="Name37" presStyleLbl="parChTrans1D3" presStyleIdx="4" presStyleCnt="5"/>
      <dgm:spPr/>
    </dgm:pt>
    <dgm:pt modelId="{6ED4573B-E7F9-4A5B-86A3-38A932122ABD}" type="pres">
      <dgm:prSet presAssocID="{1B39D6E1-BB12-4E22-9367-1D0795F9A02B}" presName="hierRoot2" presStyleCnt="0">
        <dgm:presLayoutVars>
          <dgm:hierBranch val="init"/>
        </dgm:presLayoutVars>
      </dgm:prSet>
      <dgm:spPr/>
    </dgm:pt>
    <dgm:pt modelId="{97688469-53A4-4A75-882A-A94FC9FEE955}" type="pres">
      <dgm:prSet presAssocID="{1B39D6E1-BB12-4E22-9367-1D0795F9A02B}" presName="rootComposite" presStyleCnt="0"/>
      <dgm:spPr/>
    </dgm:pt>
    <dgm:pt modelId="{603C41A5-6CF3-424D-A993-BC1F5F46C89B}" type="pres">
      <dgm:prSet presAssocID="{1B39D6E1-BB12-4E22-9367-1D0795F9A02B}" presName="rootText" presStyleLbl="node3" presStyleIdx="4" presStyleCnt="5" custScaleX="73467" custScaleY="151502" custLinFactY="-71975" custLinFactNeighborX="85739" custLinFactNeighborY="-100000">
        <dgm:presLayoutVars>
          <dgm:chPref val="3"/>
        </dgm:presLayoutVars>
      </dgm:prSet>
      <dgm:spPr/>
    </dgm:pt>
    <dgm:pt modelId="{5DEBF9E0-C059-4969-B8DD-DED2DA4844CE}" type="pres">
      <dgm:prSet presAssocID="{1B39D6E1-BB12-4E22-9367-1D0795F9A02B}" presName="rootConnector" presStyleLbl="node3" presStyleIdx="4" presStyleCnt="5"/>
      <dgm:spPr/>
    </dgm:pt>
    <dgm:pt modelId="{A844E168-AF45-483B-8A4F-468AE7EBE718}" type="pres">
      <dgm:prSet presAssocID="{1B39D6E1-BB12-4E22-9367-1D0795F9A02B}" presName="hierChild4" presStyleCnt="0"/>
      <dgm:spPr/>
    </dgm:pt>
    <dgm:pt modelId="{CF18F75B-4A92-4683-A8AF-B577FED75562}" type="pres">
      <dgm:prSet presAssocID="{1B39D6E1-BB12-4E22-9367-1D0795F9A02B}" presName="hierChild5" presStyleCnt="0"/>
      <dgm:spPr/>
    </dgm:pt>
    <dgm:pt modelId="{FF2D5ABB-AF04-4D01-A09E-04A4ABB91B0B}" type="pres">
      <dgm:prSet presAssocID="{4D7A301E-9DCF-4088-9447-95951C696FDA}" presName="hierChild5" presStyleCnt="0"/>
      <dgm:spPr/>
    </dgm:pt>
    <dgm:pt modelId="{0314C32E-4CCA-4DD1-9A36-FA5AA3251F60}" type="pres">
      <dgm:prSet presAssocID="{A0974768-502F-48C5-852F-8132DB4B17E6}" presName="hierChild3" presStyleCnt="0"/>
      <dgm:spPr/>
    </dgm:pt>
  </dgm:ptLst>
  <dgm:cxnLst>
    <dgm:cxn modelId="{58A81509-D668-4319-B324-FCE837A966A8}" type="presOf" srcId="{A42CC8EB-AD07-4144-B3DC-758C193CFAEB}" destId="{2C065AEF-B3ED-488E-A3C7-B83E145BBD8F}" srcOrd="0" destOrd="0" presId="urn:microsoft.com/office/officeart/2005/8/layout/orgChart1"/>
    <dgm:cxn modelId="{125F1110-1893-4BBE-9D5F-37C5B8554308}" srcId="{101554EA-6DAC-48C4-A9FA-6A7E0D3E7379}" destId="{A0974768-502F-48C5-852F-8132DB4B17E6}" srcOrd="0" destOrd="0" parTransId="{82CB0E02-678B-4165-A258-7B20BCBAFD89}" sibTransId="{C1DB69C8-6527-4610-94CF-D81D593134F7}"/>
    <dgm:cxn modelId="{B07C2616-5048-4FD4-B908-3FD1DD376A95}" srcId="{7B66E857-5284-47F8-9DE7-843543BD1FE2}" destId="{4098E98F-B082-438E-8271-D286370C7AC9}" srcOrd="0" destOrd="0" parTransId="{F85EC800-DF18-4E08-83CA-63CFF2187A96}" sibTransId="{9A3008C2-3F6C-4D31-8933-19917CBDEBD1}"/>
    <dgm:cxn modelId="{2963DB16-32B8-4795-9BCE-DF322338BB9A}" type="presOf" srcId="{CAA1D84F-3004-4678-8644-4E787A342FF7}" destId="{8C0DCA85-FAC1-4DF7-A3E5-18F3C4054C3D}" srcOrd="0" destOrd="0" presId="urn:microsoft.com/office/officeart/2005/8/layout/orgChart1"/>
    <dgm:cxn modelId="{9DB9121A-78D3-4B13-8650-D19699FA637D}" type="presOf" srcId="{1B39D6E1-BB12-4E22-9367-1D0795F9A02B}" destId="{5DEBF9E0-C059-4969-B8DD-DED2DA4844CE}" srcOrd="1" destOrd="0" presId="urn:microsoft.com/office/officeart/2005/8/layout/orgChart1"/>
    <dgm:cxn modelId="{F9A71F21-4362-4EDF-87A9-50DC623EF786}" type="presOf" srcId="{8D853FBD-C10D-4387-8B85-26CD7AB47C5F}" destId="{E5F11E0B-773A-444E-AFDC-AEF568D24B96}" srcOrd="0" destOrd="0" presId="urn:microsoft.com/office/officeart/2005/8/layout/orgChart1"/>
    <dgm:cxn modelId="{9BDD3B33-7D37-4F46-B8E8-D0EE48A5266F}" type="presOf" srcId="{F85EC800-DF18-4E08-83CA-63CFF2187A96}" destId="{FDF2E337-3EC9-49F9-B75D-A29D095F6FCB}" srcOrd="0" destOrd="0" presId="urn:microsoft.com/office/officeart/2005/8/layout/orgChart1"/>
    <dgm:cxn modelId="{C1FBB336-F267-44B4-A245-E1C76FCC86AF}" type="presOf" srcId="{101554EA-6DAC-48C4-A9FA-6A7E0D3E7379}" destId="{4FACB20E-AE96-475D-8148-A7EDE1038DA0}" srcOrd="0" destOrd="0" presId="urn:microsoft.com/office/officeart/2005/8/layout/orgChart1"/>
    <dgm:cxn modelId="{00D1A83D-0BFF-421A-AD1F-00413BD83F3D}" type="presOf" srcId="{DCDC9AA2-624B-42A2-9CE4-C973E285CB77}" destId="{D45D3205-DFDF-4876-AC22-C4DF80EFB0AB}" srcOrd="1" destOrd="0" presId="urn:microsoft.com/office/officeart/2005/8/layout/orgChart1"/>
    <dgm:cxn modelId="{BD3F085C-9E2E-4EF3-BFB6-A1D6FE11EAA1}" srcId="{A0974768-502F-48C5-852F-8132DB4B17E6}" destId="{7B66E857-5284-47F8-9DE7-843543BD1FE2}" srcOrd="1" destOrd="0" parTransId="{0C4B6AB8-6F91-46C8-84C1-B7C389948FAF}" sibTransId="{82223D6B-3092-44BB-B821-A196EBF6A9C1}"/>
    <dgm:cxn modelId="{3AEAE85D-D39E-4769-9FB3-5CD3630F6885}" type="presOf" srcId="{0A8E1D0D-6618-437A-826E-DCC126B4E884}" destId="{C52F4150-7ABC-4437-AC91-9F4BF428A867}" srcOrd="0" destOrd="0" presId="urn:microsoft.com/office/officeart/2005/8/layout/orgChart1"/>
    <dgm:cxn modelId="{67255269-1DB7-46D4-A841-367FC8774578}" srcId="{A0974768-502F-48C5-852F-8132DB4B17E6}" destId="{4D7A301E-9DCF-4088-9447-95951C696FDA}" srcOrd="2" destOrd="0" parTransId="{7B4AE979-0415-4743-9669-7D4C4DCDB691}" sibTransId="{88A1A893-DE1E-4823-9008-2F700C851F1D}"/>
    <dgm:cxn modelId="{B71CCF52-8408-43AF-AC6A-7EDC28BE857A}" type="presOf" srcId="{0C4B6AB8-6F91-46C8-84C1-B7C389948FAF}" destId="{94E024CB-28FC-47EE-A245-82504B3D91C3}" srcOrd="0" destOrd="0" presId="urn:microsoft.com/office/officeart/2005/8/layout/orgChart1"/>
    <dgm:cxn modelId="{969EF056-4F9E-47B6-BEA2-C8E58056375C}" type="presOf" srcId="{7B66E857-5284-47F8-9DE7-843543BD1FE2}" destId="{60EF5DEE-0B44-403A-B05B-9AA1AFBAAE7C}" srcOrd="0" destOrd="0" presId="urn:microsoft.com/office/officeart/2005/8/layout/orgChart1"/>
    <dgm:cxn modelId="{89021657-B948-4C87-9F3D-7C48F1A32648}" type="presOf" srcId="{4098E98F-B082-438E-8271-D286370C7AC9}" destId="{B954E929-AD27-41D1-8B13-6BE423F864B9}" srcOrd="0" destOrd="0" presId="urn:microsoft.com/office/officeart/2005/8/layout/orgChart1"/>
    <dgm:cxn modelId="{4615747A-C667-471C-B58A-DCEC1693C80A}" type="presOf" srcId="{08ACFD29-13BF-4F99-8656-0FF0C08A0665}" destId="{AE6526F5-AB3A-4E7E-98ED-3AFE693BADAA}" srcOrd="0" destOrd="0" presId="urn:microsoft.com/office/officeart/2005/8/layout/orgChart1"/>
    <dgm:cxn modelId="{97A8745A-860D-44EC-A50C-3B0DDECF88CA}" type="presOf" srcId="{39B99BDE-DA17-4498-AED7-A62E752F9BCE}" destId="{F3DF0CFA-1AFF-4DF1-BB90-3FAE509A8CCD}" srcOrd="1" destOrd="0" presId="urn:microsoft.com/office/officeart/2005/8/layout/orgChart1"/>
    <dgm:cxn modelId="{F0BC277E-2793-4A98-A78E-8F16D093B6C7}" type="presOf" srcId="{7B66E857-5284-47F8-9DE7-843543BD1FE2}" destId="{C54CC75D-7C53-42BE-A4AC-496536234466}" srcOrd="1" destOrd="0" presId="urn:microsoft.com/office/officeart/2005/8/layout/orgChart1"/>
    <dgm:cxn modelId="{137BED8F-6BFF-4C26-BE0C-D33686A02987}" srcId="{A0974768-502F-48C5-852F-8132DB4B17E6}" destId="{CAA1D84F-3004-4678-8644-4E787A342FF7}" srcOrd="0" destOrd="0" parTransId="{0A8E1D0D-6618-437A-826E-DCC126B4E884}" sibTransId="{7B3ECFB8-50CD-4436-B432-57E94896B714}"/>
    <dgm:cxn modelId="{24576991-71BA-49F8-9D02-527777225606}" type="presOf" srcId="{CAA1D84F-3004-4678-8644-4E787A342FF7}" destId="{EB284A55-7ED0-4AC9-A71E-485839C2F8B1}" srcOrd="1" destOrd="0" presId="urn:microsoft.com/office/officeart/2005/8/layout/orgChart1"/>
    <dgm:cxn modelId="{B7126F9D-E45B-42AF-A4D7-57F4A165EF49}" srcId="{4D7A301E-9DCF-4088-9447-95951C696FDA}" destId="{A42CC8EB-AD07-4144-B3DC-758C193CFAEB}" srcOrd="0" destOrd="0" parTransId="{A855109E-3080-4512-99C5-64667961E4FE}" sibTransId="{81E74894-0A84-4E13-AE7E-183747D71071}"/>
    <dgm:cxn modelId="{DB193CA0-14B2-420C-8C4D-82D6FA13CD6B}" type="presOf" srcId="{4D7A301E-9DCF-4088-9447-95951C696FDA}" destId="{9C9A547C-99CF-4346-A976-59DA55007BD0}" srcOrd="0" destOrd="0" presId="urn:microsoft.com/office/officeart/2005/8/layout/orgChart1"/>
    <dgm:cxn modelId="{6C7F8FA4-3380-4805-BA73-DB5AFBA212D1}" type="presOf" srcId="{1B39D6E1-BB12-4E22-9367-1D0795F9A02B}" destId="{603C41A5-6CF3-424D-A993-BC1F5F46C89B}" srcOrd="0" destOrd="0" presId="urn:microsoft.com/office/officeart/2005/8/layout/orgChart1"/>
    <dgm:cxn modelId="{7F7529A5-2405-4205-9B1A-C57D433E7AA9}" srcId="{4D7A301E-9DCF-4088-9447-95951C696FDA}" destId="{1B39D6E1-BB12-4E22-9367-1D0795F9A02B}" srcOrd="1" destOrd="0" parTransId="{C36C3E71-EDC5-42FB-97D8-F600B238A80A}" sibTransId="{35C16A35-8D47-41DE-85C6-40D86DB1E3BE}"/>
    <dgm:cxn modelId="{D48430AB-BDDB-4782-8880-2B7775A9FED2}" type="presOf" srcId="{4098E98F-B082-438E-8271-D286370C7AC9}" destId="{8BDC037F-D096-423B-97F9-D5B63404EFC6}" srcOrd="1" destOrd="0" presId="urn:microsoft.com/office/officeart/2005/8/layout/orgChart1"/>
    <dgm:cxn modelId="{BFB744B7-9EFC-472C-92A8-899CD2C16700}" type="presOf" srcId="{C36C3E71-EDC5-42FB-97D8-F600B238A80A}" destId="{E6648D13-DC33-492F-8518-15BAACE4662D}" srcOrd="0" destOrd="0" presId="urn:microsoft.com/office/officeart/2005/8/layout/orgChart1"/>
    <dgm:cxn modelId="{CB509FB7-781B-45F3-BA76-7841E744AF65}" type="presOf" srcId="{A42CC8EB-AD07-4144-B3DC-758C193CFAEB}" destId="{21987FF5-8C8D-4BD4-82F3-A629C70FB6B0}" srcOrd="1" destOrd="0" presId="urn:microsoft.com/office/officeart/2005/8/layout/orgChart1"/>
    <dgm:cxn modelId="{3C930EBC-2393-4584-ADBF-660221E6C802}" type="presOf" srcId="{A855109E-3080-4512-99C5-64667961E4FE}" destId="{B8E026D6-E445-4F20-9A44-0E76DEFD1456}" srcOrd="0" destOrd="0" presId="urn:microsoft.com/office/officeart/2005/8/layout/orgChart1"/>
    <dgm:cxn modelId="{0F05EFBE-3A87-480B-99BB-CA8DA30083F7}" srcId="{CAA1D84F-3004-4678-8644-4E787A342FF7}" destId="{39B99BDE-DA17-4498-AED7-A62E752F9BCE}" srcOrd="0" destOrd="0" parTransId="{08ACFD29-13BF-4F99-8656-0FF0C08A0665}" sibTransId="{F2994BC1-335A-4ACF-8DF3-229D59D33E7D}"/>
    <dgm:cxn modelId="{96731BC6-E2E3-4CCA-AEB6-EF759762AB80}" type="presOf" srcId="{7B4AE979-0415-4743-9669-7D4C4DCDB691}" destId="{7C8184A8-28CA-419E-A97D-6492B6D44085}" srcOrd="0" destOrd="0" presId="urn:microsoft.com/office/officeart/2005/8/layout/orgChart1"/>
    <dgm:cxn modelId="{DBBEA6C8-1DD9-4A9A-B248-FA9C64E9CE0F}" srcId="{7B66E857-5284-47F8-9DE7-843543BD1FE2}" destId="{DCDC9AA2-624B-42A2-9CE4-C973E285CB77}" srcOrd="1" destOrd="0" parTransId="{8D853FBD-C10D-4387-8B85-26CD7AB47C5F}" sibTransId="{BD356D8F-A50E-4A8C-8050-664AFF8C579E}"/>
    <dgm:cxn modelId="{F94EBBE4-C1D4-4011-8DCD-42751F2771FC}" type="presOf" srcId="{39B99BDE-DA17-4498-AED7-A62E752F9BCE}" destId="{F6C2DEEA-973B-4C2E-B865-D86A83C8D514}" srcOrd="0" destOrd="0" presId="urn:microsoft.com/office/officeart/2005/8/layout/orgChart1"/>
    <dgm:cxn modelId="{2A4822E6-6ED6-4395-B59B-CDC0E70BFA11}" type="presOf" srcId="{DCDC9AA2-624B-42A2-9CE4-C973E285CB77}" destId="{B0B88300-097F-4719-B377-A53BC0BEA369}" srcOrd="0" destOrd="0" presId="urn:microsoft.com/office/officeart/2005/8/layout/orgChart1"/>
    <dgm:cxn modelId="{D8636FEB-5E07-4F7D-AEDD-A062368FC0CD}" type="presOf" srcId="{4D7A301E-9DCF-4088-9447-95951C696FDA}" destId="{FE06A55B-C156-4F44-81D5-9724C35C063D}" srcOrd="1" destOrd="0" presId="urn:microsoft.com/office/officeart/2005/8/layout/orgChart1"/>
    <dgm:cxn modelId="{0F0711EF-AD42-41BC-B6C4-2A6582B76ECC}" type="presOf" srcId="{A0974768-502F-48C5-852F-8132DB4B17E6}" destId="{452BF703-D295-49E9-9466-BD875E1AACEC}" srcOrd="1" destOrd="0" presId="urn:microsoft.com/office/officeart/2005/8/layout/orgChart1"/>
    <dgm:cxn modelId="{BDCA16EF-AEFB-40CC-A5DF-4C856B7D3613}" type="presOf" srcId="{A0974768-502F-48C5-852F-8132DB4B17E6}" destId="{B45D268B-F10E-4F5F-A9CB-224DBB78756D}" srcOrd="0" destOrd="0" presId="urn:microsoft.com/office/officeart/2005/8/layout/orgChart1"/>
    <dgm:cxn modelId="{D950FB2C-D28F-44EB-AAB2-98EF3E7372B3}" type="presParOf" srcId="{4FACB20E-AE96-475D-8148-A7EDE1038DA0}" destId="{AF01CF19-7BAF-46AD-8B79-248F580DEC93}" srcOrd="0" destOrd="0" presId="urn:microsoft.com/office/officeart/2005/8/layout/orgChart1"/>
    <dgm:cxn modelId="{05E47DDB-D5C7-45A5-94FC-1B0C7F3714D1}" type="presParOf" srcId="{AF01CF19-7BAF-46AD-8B79-248F580DEC93}" destId="{989BF0CD-5BD7-40E1-97D2-80530D3978BF}" srcOrd="0" destOrd="0" presId="urn:microsoft.com/office/officeart/2005/8/layout/orgChart1"/>
    <dgm:cxn modelId="{09EEB2D4-7E50-4BBE-9A80-7D9AA4DD3A49}" type="presParOf" srcId="{989BF0CD-5BD7-40E1-97D2-80530D3978BF}" destId="{B45D268B-F10E-4F5F-A9CB-224DBB78756D}" srcOrd="0" destOrd="0" presId="urn:microsoft.com/office/officeart/2005/8/layout/orgChart1"/>
    <dgm:cxn modelId="{8F4B10A7-005C-41C6-8D3A-A6AA5EC609AF}" type="presParOf" srcId="{989BF0CD-5BD7-40E1-97D2-80530D3978BF}" destId="{452BF703-D295-49E9-9466-BD875E1AACEC}" srcOrd="1" destOrd="0" presId="urn:microsoft.com/office/officeart/2005/8/layout/orgChart1"/>
    <dgm:cxn modelId="{3101A1A0-F0BC-44FE-8F06-CA02E08E65AA}" type="presParOf" srcId="{AF01CF19-7BAF-46AD-8B79-248F580DEC93}" destId="{F0A0A410-CA7C-4B22-BFDB-2F821CFD45E5}" srcOrd="1" destOrd="0" presId="urn:microsoft.com/office/officeart/2005/8/layout/orgChart1"/>
    <dgm:cxn modelId="{908286F0-A622-4608-AEBC-7838DB25AC59}" type="presParOf" srcId="{F0A0A410-CA7C-4B22-BFDB-2F821CFD45E5}" destId="{C52F4150-7ABC-4437-AC91-9F4BF428A867}" srcOrd="0" destOrd="0" presId="urn:microsoft.com/office/officeart/2005/8/layout/orgChart1"/>
    <dgm:cxn modelId="{BF48DA6E-A355-4CE3-8B31-616B7E85950E}" type="presParOf" srcId="{F0A0A410-CA7C-4B22-BFDB-2F821CFD45E5}" destId="{50520FAD-270F-4367-85B8-0073513D67A7}" srcOrd="1" destOrd="0" presId="urn:microsoft.com/office/officeart/2005/8/layout/orgChart1"/>
    <dgm:cxn modelId="{704BC865-75C8-4166-99A1-DCD04CD5744E}" type="presParOf" srcId="{50520FAD-270F-4367-85B8-0073513D67A7}" destId="{270B1141-D90F-4755-8D9E-6FE0DEC74B44}" srcOrd="0" destOrd="0" presId="urn:microsoft.com/office/officeart/2005/8/layout/orgChart1"/>
    <dgm:cxn modelId="{F3408E05-7CE4-4A36-852F-BF3761A91FF8}" type="presParOf" srcId="{270B1141-D90F-4755-8D9E-6FE0DEC74B44}" destId="{8C0DCA85-FAC1-4DF7-A3E5-18F3C4054C3D}" srcOrd="0" destOrd="0" presId="urn:microsoft.com/office/officeart/2005/8/layout/orgChart1"/>
    <dgm:cxn modelId="{D1034B89-7E05-458D-AC72-DAEF52693050}" type="presParOf" srcId="{270B1141-D90F-4755-8D9E-6FE0DEC74B44}" destId="{EB284A55-7ED0-4AC9-A71E-485839C2F8B1}" srcOrd="1" destOrd="0" presId="urn:microsoft.com/office/officeart/2005/8/layout/orgChart1"/>
    <dgm:cxn modelId="{5EB17E0A-A6FD-4A4D-A316-76690EA5718D}" type="presParOf" srcId="{50520FAD-270F-4367-85B8-0073513D67A7}" destId="{5FCF78DE-3C1D-4B54-8A5E-40CBC89F1C06}" srcOrd="1" destOrd="0" presId="urn:microsoft.com/office/officeart/2005/8/layout/orgChart1"/>
    <dgm:cxn modelId="{8B89C1ED-C123-486B-AA91-1917C10F1808}" type="presParOf" srcId="{5FCF78DE-3C1D-4B54-8A5E-40CBC89F1C06}" destId="{AE6526F5-AB3A-4E7E-98ED-3AFE693BADAA}" srcOrd="0" destOrd="0" presId="urn:microsoft.com/office/officeart/2005/8/layout/orgChart1"/>
    <dgm:cxn modelId="{C08EDDBD-852F-4451-8FB9-780215CBD987}" type="presParOf" srcId="{5FCF78DE-3C1D-4B54-8A5E-40CBC89F1C06}" destId="{A41C77C8-D59D-4769-81A6-D81CCB4CC1E5}" srcOrd="1" destOrd="0" presId="urn:microsoft.com/office/officeart/2005/8/layout/orgChart1"/>
    <dgm:cxn modelId="{87ABFAB0-6756-42D5-9851-A3A5F5D21074}" type="presParOf" srcId="{A41C77C8-D59D-4769-81A6-D81CCB4CC1E5}" destId="{53AA94EA-73FC-438C-959B-AAF74122992F}" srcOrd="0" destOrd="0" presId="urn:microsoft.com/office/officeart/2005/8/layout/orgChart1"/>
    <dgm:cxn modelId="{EB4F6A48-B297-4AFD-8772-7CE4E7300685}" type="presParOf" srcId="{53AA94EA-73FC-438C-959B-AAF74122992F}" destId="{F6C2DEEA-973B-4C2E-B865-D86A83C8D514}" srcOrd="0" destOrd="0" presId="urn:microsoft.com/office/officeart/2005/8/layout/orgChart1"/>
    <dgm:cxn modelId="{8CB8C617-7A6F-4CA9-AA8F-492A49DAF5CB}" type="presParOf" srcId="{53AA94EA-73FC-438C-959B-AAF74122992F}" destId="{F3DF0CFA-1AFF-4DF1-BB90-3FAE509A8CCD}" srcOrd="1" destOrd="0" presId="urn:microsoft.com/office/officeart/2005/8/layout/orgChart1"/>
    <dgm:cxn modelId="{A37306B2-4F08-4986-80C8-F8BD15D46D12}" type="presParOf" srcId="{A41C77C8-D59D-4769-81A6-D81CCB4CC1E5}" destId="{CCDB5F83-F217-42EA-BFED-865E8C0FE753}" srcOrd="1" destOrd="0" presId="urn:microsoft.com/office/officeart/2005/8/layout/orgChart1"/>
    <dgm:cxn modelId="{04DCD16E-E7F0-4845-82A4-C94E377679A8}" type="presParOf" srcId="{A41C77C8-D59D-4769-81A6-D81CCB4CC1E5}" destId="{1C5F4DAA-CB9A-48FB-BCC7-F0037CE17A27}" srcOrd="2" destOrd="0" presId="urn:microsoft.com/office/officeart/2005/8/layout/orgChart1"/>
    <dgm:cxn modelId="{76FC30C0-F706-4B32-BDB5-07B66F334181}" type="presParOf" srcId="{50520FAD-270F-4367-85B8-0073513D67A7}" destId="{5039A467-F2A9-46CC-9CC0-91E08FDCCF7A}" srcOrd="2" destOrd="0" presId="urn:microsoft.com/office/officeart/2005/8/layout/orgChart1"/>
    <dgm:cxn modelId="{008DB2C8-BC6C-48F1-9EED-A6D2FCE3EA16}" type="presParOf" srcId="{F0A0A410-CA7C-4B22-BFDB-2F821CFD45E5}" destId="{94E024CB-28FC-47EE-A245-82504B3D91C3}" srcOrd="2" destOrd="0" presId="urn:microsoft.com/office/officeart/2005/8/layout/orgChart1"/>
    <dgm:cxn modelId="{F713922D-F677-4394-9D78-659F22BE5766}" type="presParOf" srcId="{F0A0A410-CA7C-4B22-BFDB-2F821CFD45E5}" destId="{B4C9CAF7-190A-4517-B4C7-42F0A31DC583}" srcOrd="3" destOrd="0" presId="urn:microsoft.com/office/officeart/2005/8/layout/orgChart1"/>
    <dgm:cxn modelId="{B087374E-3534-4EE8-B889-625E340DBC57}" type="presParOf" srcId="{B4C9CAF7-190A-4517-B4C7-42F0A31DC583}" destId="{497FDEE3-BEE4-498C-9AB5-DC10C589AF77}" srcOrd="0" destOrd="0" presId="urn:microsoft.com/office/officeart/2005/8/layout/orgChart1"/>
    <dgm:cxn modelId="{A7330659-C02B-4EB5-9897-393288566BFF}" type="presParOf" srcId="{497FDEE3-BEE4-498C-9AB5-DC10C589AF77}" destId="{60EF5DEE-0B44-403A-B05B-9AA1AFBAAE7C}" srcOrd="0" destOrd="0" presId="urn:microsoft.com/office/officeart/2005/8/layout/orgChart1"/>
    <dgm:cxn modelId="{AB59EBB3-1D50-4D5D-A9BC-E4034867852C}" type="presParOf" srcId="{497FDEE3-BEE4-498C-9AB5-DC10C589AF77}" destId="{C54CC75D-7C53-42BE-A4AC-496536234466}" srcOrd="1" destOrd="0" presId="urn:microsoft.com/office/officeart/2005/8/layout/orgChart1"/>
    <dgm:cxn modelId="{C495DEB4-E73D-44AD-BA06-DDF07C6210CC}" type="presParOf" srcId="{B4C9CAF7-190A-4517-B4C7-42F0A31DC583}" destId="{2D6B9025-B2C1-453F-900C-FA70A9D4A89B}" srcOrd="1" destOrd="0" presId="urn:microsoft.com/office/officeart/2005/8/layout/orgChart1"/>
    <dgm:cxn modelId="{9F4CA493-1F0B-436C-980B-FADBD8F43712}" type="presParOf" srcId="{2D6B9025-B2C1-453F-900C-FA70A9D4A89B}" destId="{FDF2E337-3EC9-49F9-B75D-A29D095F6FCB}" srcOrd="0" destOrd="0" presId="urn:microsoft.com/office/officeart/2005/8/layout/orgChart1"/>
    <dgm:cxn modelId="{49D91CD7-364E-4508-B919-09C4E51A03C6}" type="presParOf" srcId="{2D6B9025-B2C1-453F-900C-FA70A9D4A89B}" destId="{85BF98F5-923B-4373-9BA3-523CDC200F38}" srcOrd="1" destOrd="0" presId="urn:microsoft.com/office/officeart/2005/8/layout/orgChart1"/>
    <dgm:cxn modelId="{DA7770B4-262F-4918-8F87-B12184DD0495}" type="presParOf" srcId="{85BF98F5-923B-4373-9BA3-523CDC200F38}" destId="{29A8E114-601C-4FE2-B308-EDB4902EA860}" srcOrd="0" destOrd="0" presId="urn:microsoft.com/office/officeart/2005/8/layout/orgChart1"/>
    <dgm:cxn modelId="{1D831B3E-015D-4187-B2B4-1881EF1E1D7E}" type="presParOf" srcId="{29A8E114-601C-4FE2-B308-EDB4902EA860}" destId="{B954E929-AD27-41D1-8B13-6BE423F864B9}" srcOrd="0" destOrd="0" presId="urn:microsoft.com/office/officeart/2005/8/layout/orgChart1"/>
    <dgm:cxn modelId="{01C63912-7A1F-40B0-BEE1-992BBA1B8690}" type="presParOf" srcId="{29A8E114-601C-4FE2-B308-EDB4902EA860}" destId="{8BDC037F-D096-423B-97F9-D5B63404EFC6}" srcOrd="1" destOrd="0" presId="urn:microsoft.com/office/officeart/2005/8/layout/orgChart1"/>
    <dgm:cxn modelId="{A645929D-9289-4C5B-A65C-674E3755968E}" type="presParOf" srcId="{85BF98F5-923B-4373-9BA3-523CDC200F38}" destId="{912DC814-66A4-4F98-9678-C6DC82F0D936}" srcOrd="1" destOrd="0" presId="urn:microsoft.com/office/officeart/2005/8/layout/orgChart1"/>
    <dgm:cxn modelId="{C724264A-712A-40DF-8280-EF4C0873AF07}" type="presParOf" srcId="{85BF98F5-923B-4373-9BA3-523CDC200F38}" destId="{FD0486F2-C790-4E18-A8E9-0DAECB920989}" srcOrd="2" destOrd="0" presId="urn:microsoft.com/office/officeart/2005/8/layout/orgChart1"/>
    <dgm:cxn modelId="{F2008538-D752-488F-8FB6-695004416FBB}" type="presParOf" srcId="{2D6B9025-B2C1-453F-900C-FA70A9D4A89B}" destId="{E5F11E0B-773A-444E-AFDC-AEF568D24B96}" srcOrd="2" destOrd="0" presId="urn:microsoft.com/office/officeart/2005/8/layout/orgChart1"/>
    <dgm:cxn modelId="{FF0534BE-F527-4A47-935D-C0EC896F7742}" type="presParOf" srcId="{2D6B9025-B2C1-453F-900C-FA70A9D4A89B}" destId="{464CB356-693C-404E-86B7-5F545DA2F7E8}" srcOrd="3" destOrd="0" presId="urn:microsoft.com/office/officeart/2005/8/layout/orgChart1"/>
    <dgm:cxn modelId="{BBA1A77A-FF1F-4DFC-965E-E5E363BDE8E9}" type="presParOf" srcId="{464CB356-693C-404E-86B7-5F545DA2F7E8}" destId="{068817FC-0C26-452D-AE86-CFCD7E902B82}" srcOrd="0" destOrd="0" presId="urn:microsoft.com/office/officeart/2005/8/layout/orgChart1"/>
    <dgm:cxn modelId="{8D198FA7-662B-47BD-B513-E945AEE819D3}" type="presParOf" srcId="{068817FC-0C26-452D-AE86-CFCD7E902B82}" destId="{B0B88300-097F-4719-B377-A53BC0BEA369}" srcOrd="0" destOrd="0" presId="urn:microsoft.com/office/officeart/2005/8/layout/orgChart1"/>
    <dgm:cxn modelId="{F88EFF9D-59A5-4D3C-9758-91010FB4D7BB}" type="presParOf" srcId="{068817FC-0C26-452D-AE86-CFCD7E902B82}" destId="{D45D3205-DFDF-4876-AC22-C4DF80EFB0AB}" srcOrd="1" destOrd="0" presId="urn:microsoft.com/office/officeart/2005/8/layout/orgChart1"/>
    <dgm:cxn modelId="{7E73F8B6-23AF-46A6-9E43-89A101C4A227}" type="presParOf" srcId="{464CB356-693C-404E-86B7-5F545DA2F7E8}" destId="{AF1B4BFA-FDFB-49B6-8A57-792D17288CE2}" srcOrd="1" destOrd="0" presId="urn:microsoft.com/office/officeart/2005/8/layout/orgChart1"/>
    <dgm:cxn modelId="{3B1C2E60-CBD4-4300-B919-F0B0C90F7C82}" type="presParOf" srcId="{464CB356-693C-404E-86B7-5F545DA2F7E8}" destId="{45FA302D-A8B9-440D-AC1A-F2FC4910E441}" srcOrd="2" destOrd="0" presId="urn:microsoft.com/office/officeart/2005/8/layout/orgChart1"/>
    <dgm:cxn modelId="{85B9EB73-12E4-4A3E-B713-EBFD687A3002}" type="presParOf" srcId="{B4C9CAF7-190A-4517-B4C7-42F0A31DC583}" destId="{5F730640-01E1-4DAD-BA33-DFDE6E82AE38}" srcOrd="2" destOrd="0" presId="urn:microsoft.com/office/officeart/2005/8/layout/orgChart1"/>
    <dgm:cxn modelId="{39A17013-AEAD-4351-9496-1B440CECF6E2}" type="presParOf" srcId="{F0A0A410-CA7C-4B22-BFDB-2F821CFD45E5}" destId="{7C8184A8-28CA-419E-A97D-6492B6D44085}" srcOrd="4" destOrd="0" presId="urn:microsoft.com/office/officeart/2005/8/layout/orgChart1"/>
    <dgm:cxn modelId="{16A23C47-75E1-42AE-BE01-60ACC50FC3A0}" type="presParOf" srcId="{F0A0A410-CA7C-4B22-BFDB-2F821CFD45E5}" destId="{CC6110D4-AA5B-45AD-BA1B-89D9789C9A8F}" srcOrd="5" destOrd="0" presId="urn:microsoft.com/office/officeart/2005/8/layout/orgChart1"/>
    <dgm:cxn modelId="{DB3E855D-7AAD-406B-AC0B-A160C4DD9204}" type="presParOf" srcId="{CC6110D4-AA5B-45AD-BA1B-89D9789C9A8F}" destId="{8D572033-3025-47E4-8B80-85C0C8CC908C}" srcOrd="0" destOrd="0" presId="urn:microsoft.com/office/officeart/2005/8/layout/orgChart1"/>
    <dgm:cxn modelId="{F5ACA4F6-0672-410E-BDF6-53AB16078E4A}" type="presParOf" srcId="{8D572033-3025-47E4-8B80-85C0C8CC908C}" destId="{9C9A547C-99CF-4346-A976-59DA55007BD0}" srcOrd="0" destOrd="0" presId="urn:microsoft.com/office/officeart/2005/8/layout/orgChart1"/>
    <dgm:cxn modelId="{B03D507E-5089-42FF-9457-CB5E0497E989}" type="presParOf" srcId="{8D572033-3025-47E4-8B80-85C0C8CC908C}" destId="{FE06A55B-C156-4F44-81D5-9724C35C063D}" srcOrd="1" destOrd="0" presId="urn:microsoft.com/office/officeart/2005/8/layout/orgChart1"/>
    <dgm:cxn modelId="{1772CADA-7693-4ABA-A65E-D241626FBBE3}" type="presParOf" srcId="{CC6110D4-AA5B-45AD-BA1B-89D9789C9A8F}" destId="{630804B5-21DB-4F28-979A-47FC0F6EB14E}" srcOrd="1" destOrd="0" presId="urn:microsoft.com/office/officeart/2005/8/layout/orgChart1"/>
    <dgm:cxn modelId="{43ABE6F3-71D9-480C-B713-9EEFEFEB8E29}" type="presParOf" srcId="{630804B5-21DB-4F28-979A-47FC0F6EB14E}" destId="{B8E026D6-E445-4F20-9A44-0E76DEFD1456}" srcOrd="0" destOrd="0" presId="urn:microsoft.com/office/officeart/2005/8/layout/orgChart1"/>
    <dgm:cxn modelId="{5EAFBFCA-3889-42E9-B1B0-6332E03FCE7E}" type="presParOf" srcId="{630804B5-21DB-4F28-979A-47FC0F6EB14E}" destId="{FCF562DC-30B4-4D97-BCA9-6D746F2D230D}" srcOrd="1" destOrd="0" presId="urn:microsoft.com/office/officeart/2005/8/layout/orgChart1"/>
    <dgm:cxn modelId="{1814A9A2-133C-4725-A103-A74484598AE9}" type="presParOf" srcId="{FCF562DC-30B4-4D97-BCA9-6D746F2D230D}" destId="{0210C99B-3E03-4BD4-8AAA-AFF657D33BF5}" srcOrd="0" destOrd="0" presId="urn:microsoft.com/office/officeart/2005/8/layout/orgChart1"/>
    <dgm:cxn modelId="{E7A3E026-9DC1-41E0-A6DC-BCED89465D95}" type="presParOf" srcId="{0210C99B-3E03-4BD4-8AAA-AFF657D33BF5}" destId="{2C065AEF-B3ED-488E-A3C7-B83E145BBD8F}" srcOrd="0" destOrd="0" presId="urn:microsoft.com/office/officeart/2005/8/layout/orgChart1"/>
    <dgm:cxn modelId="{4292CDDF-797D-41B6-93BD-E890A4D7B6D1}" type="presParOf" srcId="{0210C99B-3E03-4BD4-8AAA-AFF657D33BF5}" destId="{21987FF5-8C8D-4BD4-82F3-A629C70FB6B0}" srcOrd="1" destOrd="0" presId="urn:microsoft.com/office/officeart/2005/8/layout/orgChart1"/>
    <dgm:cxn modelId="{20A0FFBF-A31C-4100-98BE-04268428ADB5}" type="presParOf" srcId="{FCF562DC-30B4-4D97-BCA9-6D746F2D230D}" destId="{26BDCB92-6BC5-48A2-A93E-3DCB4FC7D188}" srcOrd="1" destOrd="0" presId="urn:microsoft.com/office/officeart/2005/8/layout/orgChart1"/>
    <dgm:cxn modelId="{E4C36C7D-5533-40C8-A9A6-359E4CD124D1}" type="presParOf" srcId="{FCF562DC-30B4-4D97-BCA9-6D746F2D230D}" destId="{F8D1DB0F-DBEC-4741-8347-23D4B8B9E9D0}" srcOrd="2" destOrd="0" presId="urn:microsoft.com/office/officeart/2005/8/layout/orgChart1"/>
    <dgm:cxn modelId="{CC9B56E1-A251-4E53-9A92-BA21B81C2E37}" type="presParOf" srcId="{630804B5-21DB-4F28-979A-47FC0F6EB14E}" destId="{E6648D13-DC33-492F-8518-15BAACE4662D}" srcOrd="2" destOrd="0" presId="urn:microsoft.com/office/officeart/2005/8/layout/orgChart1"/>
    <dgm:cxn modelId="{A7777C38-13E9-4F63-8F6D-9E893A3D38D2}" type="presParOf" srcId="{630804B5-21DB-4F28-979A-47FC0F6EB14E}" destId="{6ED4573B-E7F9-4A5B-86A3-38A932122ABD}" srcOrd="3" destOrd="0" presId="urn:microsoft.com/office/officeart/2005/8/layout/orgChart1"/>
    <dgm:cxn modelId="{83AEE0BB-20C4-4C10-8E51-1EC69AEBBFB8}" type="presParOf" srcId="{6ED4573B-E7F9-4A5B-86A3-38A932122ABD}" destId="{97688469-53A4-4A75-882A-A94FC9FEE955}" srcOrd="0" destOrd="0" presId="urn:microsoft.com/office/officeart/2005/8/layout/orgChart1"/>
    <dgm:cxn modelId="{390A04A2-EE47-4602-BA31-A2A45BBF3686}" type="presParOf" srcId="{97688469-53A4-4A75-882A-A94FC9FEE955}" destId="{603C41A5-6CF3-424D-A993-BC1F5F46C89B}" srcOrd="0" destOrd="0" presId="urn:microsoft.com/office/officeart/2005/8/layout/orgChart1"/>
    <dgm:cxn modelId="{D28EFFA4-8E5C-4B66-8348-4C01ADCBBB9B}" type="presParOf" srcId="{97688469-53A4-4A75-882A-A94FC9FEE955}" destId="{5DEBF9E0-C059-4969-B8DD-DED2DA4844CE}" srcOrd="1" destOrd="0" presId="urn:microsoft.com/office/officeart/2005/8/layout/orgChart1"/>
    <dgm:cxn modelId="{C7CCEDDF-D2CD-4AE8-BB8E-8FAECBC6EF5B}" type="presParOf" srcId="{6ED4573B-E7F9-4A5B-86A3-38A932122ABD}" destId="{A844E168-AF45-483B-8A4F-468AE7EBE718}" srcOrd="1" destOrd="0" presId="urn:microsoft.com/office/officeart/2005/8/layout/orgChart1"/>
    <dgm:cxn modelId="{0B76F302-5AD7-4B40-9FCB-BCA524A93CAB}" type="presParOf" srcId="{6ED4573B-E7F9-4A5B-86A3-38A932122ABD}" destId="{CF18F75B-4A92-4683-A8AF-B577FED75562}" srcOrd="2" destOrd="0" presId="urn:microsoft.com/office/officeart/2005/8/layout/orgChart1"/>
    <dgm:cxn modelId="{8FA9766E-1E03-4CA2-9E2C-78F31D01E7EA}" type="presParOf" srcId="{CC6110D4-AA5B-45AD-BA1B-89D9789C9A8F}" destId="{FF2D5ABB-AF04-4D01-A09E-04A4ABB91B0B}" srcOrd="2" destOrd="0" presId="urn:microsoft.com/office/officeart/2005/8/layout/orgChart1"/>
    <dgm:cxn modelId="{9F760475-2996-492F-B70A-E48D98708CE5}" type="presParOf" srcId="{AF01CF19-7BAF-46AD-8B79-248F580DEC93}" destId="{0314C32E-4CCA-4DD1-9A36-FA5AA3251F60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648D13-DC33-492F-8518-15BAACE4662D}">
      <dsp:nvSpPr>
        <dsp:cNvPr id="0" name=""/>
        <dsp:cNvSpPr/>
      </dsp:nvSpPr>
      <dsp:spPr>
        <a:xfrm>
          <a:off x="5562916" y="890035"/>
          <a:ext cx="1318491" cy="6199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19935"/>
              </a:lnTo>
              <a:lnTo>
                <a:pt x="1318491" y="619935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8E026D6-E445-4F20-9A44-0E76DEFD1456}">
      <dsp:nvSpPr>
        <dsp:cNvPr id="0" name=""/>
        <dsp:cNvSpPr/>
      </dsp:nvSpPr>
      <dsp:spPr>
        <a:xfrm>
          <a:off x="5344972" y="890035"/>
          <a:ext cx="217944" cy="1025100"/>
        </a:xfrm>
        <a:custGeom>
          <a:avLst/>
          <a:gdLst/>
          <a:ahLst/>
          <a:cxnLst/>
          <a:rect l="0" t="0" r="0" b="0"/>
          <a:pathLst>
            <a:path>
              <a:moveTo>
                <a:pt x="217944" y="0"/>
              </a:moveTo>
              <a:lnTo>
                <a:pt x="0" y="1025100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C8184A8-28CA-419E-A97D-6492B6D44085}">
      <dsp:nvSpPr>
        <dsp:cNvPr id="0" name=""/>
        <dsp:cNvSpPr/>
      </dsp:nvSpPr>
      <dsp:spPr>
        <a:xfrm>
          <a:off x="4394200" y="299993"/>
          <a:ext cx="1692244" cy="27485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7426"/>
              </a:lnTo>
              <a:lnTo>
                <a:pt x="1692244" y="137426"/>
              </a:lnTo>
              <a:lnTo>
                <a:pt x="1692244" y="274852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5F11E0B-773A-444E-AFDC-AEF568D24B96}">
      <dsp:nvSpPr>
        <dsp:cNvPr id="0" name=""/>
        <dsp:cNvSpPr/>
      </dsp:nvSpPr>
      <dsp:spPr>
        <a:xfrm>
          <a:off x="3979245" y="1024955"/>
          <a:ext cx="248243" cy="93715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48243" y="937153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DF2E337-3EC9-49F9-B75D-A29D095F6FCB}">
      <dsp:nvSpPr>
        <dsp:cNvPr id="0" name=""/>
        <dsp:cNvSpPr/>
      </dsp:nvSpPr>
      <dsp:spPr>
        <a:xfrm>
          <a:off x="3979245" y="1024955"/>
          <a:ext cx="427133" cy="55174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51742"/>
              </a:lnTo>
              <a:lnTo>
                <a:pt x="427133" y="551742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4E024CB-28FC-47EE-A245-82504B3D91C3}">
      <dsp:nvSpPr>
        <dsp:cNvPr id="0" name=""/>
        <dsp:cNvSpPr/>
      </dsp:nvSpPr>
      <dsp:spPr>
        <a:xfrm>
          <a:off x="4394200" y="299993"/>
          <a:ext cx="108573" cy="27485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7426"/>
              </a:lnTo>
              <a:lnTo>
                <a:pt x="108573" y="137426"/>
              </a:lnTo>
              <a:lnTo>
                <a:pt x="108573" y="274852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E6526F5-AB3A-4E7E-98ED-3AFE693BADAA}">
      <dsp:nvSpPr>
        <dsp:cNvPr id="0" name=""/>
        <dsp:cNvSpPr/>
      </dsp:nvSpPr>
      <dsp:spPr>
        <a:xfrm>
          <a:off x="1781855" y="1109923"/>
          <a:ext cx="396572" cy="646046"/>
        </a:xfrm>
        <a:custGeom>
          <a:avLst/>
          <a:gdLst/>
          <a:ahLst/>
          <a:cxnLst/>
          <a:rect l="0" t="0" r="0" b="0"/>
          <a:pathLst>
            <a:path>
              <a:moveTo>
                <a:pt x="396572" y="0"/>
              </a:moveTo>
              <a:lnTo>
                <a:pt x="0" y="646046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52F4150-7ABC-4437-AC91-9F4BF428A867}">
      <dsp:nvSpPr>
        <dsp:cNvPr id="0" name=""/>
        <dsp:cNvSpPr/>
      </dsp:nvSpPr>
      <dsp:spPr>
        <a:xfrm>
          <a:off x="2701955" y="299993"/>
          <a:ext cx="1692244" cy="274852"/>
        </a:xfrm>
        <a:custGeom>
          <a:avLst/>
          <a:gdLst/>
          <a:ahLst/>
          <a:cxnLst/>
          <a:rect l="0" t="0" r="0" b="0"/>
          <a:pathLst>
            <a:path>
              <a:moveTo>
                <a:pt x="1692244" y="0"/>
              </a:moveTo>
              <a:lnTo>
                <a:pt x="1692244" y="137426"/>
              </a:lnTo>
              <a:lnTo>
                <a:pt x="0" y="137426"/>
              </a:lnTo>
              <a:lnTo>
                <a:pt x="0" y="274852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45D268B-F10E-4F5F-A9CB-224DBB78756D}">
      <dsp:nvSpPr>
        <dsp:cNvPr id="0" name=""/>
        <dsp:cNvSpPr/>
      </dsp:nvSpPr>
      <dsp:spPr>
        <a:xfrm>
          <a:off x="3739790" y="274"/>
          <a:ext cx="1308819" cy="29971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4</a:t>
          </a:r>
          <a:r>
            <a:rPr lang="en-US" sz="1400" kern="1200" baseline="30000" dirty="0"/>
            <a:t>th</a:t>
          </a:r>
          <a:r>
            <a:rPr lang="en-US" sz="1400" kern="1200" dirty="0"/>
            <a:t> Down</a:t>
          </a:r>
        </a:p>
      </dsp:txBody>
      <dsp:txXfrm>
        <a:off x="3739790" y="274"/>
        <a:ext cx="1308819" cy="299719"/>
      </dsp:txXfrm>
    </dsp:sp>
    <dsp:sp modelId="{8C0DCA85-FAC1-4DF7-A3E5-18F3C4054C3D}">
      <dsp:nvSpPr>
        <dsp:cNvPr id="0" name=""/>
        <dsp:cNvSpPr/>
      </dsp:nvSpPr>
      <dsp:spPr>
        <a:xfrm>
          <a:off x="2047545" y="574845"/>
          <a:ext cx="1308819" cy="53507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Punt to Other Team</a:t>
          </a:r>
        </a:p>
      </dsp:txBody>
      <dsp:txXfrm>
        <a:off x="2047545" y="574845"/>
        <a:ext cx="1308819" cy="535078"/>
      </dsp:txXfrm>
    </dsp:sp>
    <dsp:sp modelId="{F6C2DEEA-973B-4C2E-B865-D86A83C8D514}">
      <dsp:nvSpPr>
        <dsp:cNvPr id="0" name=""/>
        <dsp:cNvSpPr/>
      </dsp:nvSpPr>
      <dsp:spPr>
        <a:xfrm>
          <a:off x="1781855" y="1449006"/>
          <a:ext cx="1525965" cy="61392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Opponent gets ball further from goal line</a:t>
          </a:r>
        </a:p>
      </dsp:txBody>
      <dsp:txXfrm>
        <a:off x="1781855" y="1449006"/>
        <a:ext cx="1525965" cy="613927"/>
      </dsp:txXfrm>
    </dsp:sp>
    <dsp:sp modelId="{60EF5DEE-0B44-403A-B05B-9AA1AFBAAE7C}">
      <dsp:nvSpPr>
        <dsp:cNvPr id="0" name=""/>
        <dsp:cNvSpPr/>
      </dsp:nvSpPr>
      <dsp:spPr>
        <a:xfrm>
          <a:off x="3848363" y="574845"/>
          <a:ext cx="1308819" cy="45010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Kick Field Goal (3 pts, if </a:t>
          </a:r>
          <a:r>
            <a:rPr lang="en-US" sz="1400" kern="1200" dirty="0">
              <a:solidFill>
                <a:srgbClr val="C00000"/>
              </a:solidFill>
            </a:rPr>
            <a:t>in range</a:t>
          </a:r>
          <a:r>
            <a:rPr lang="en-US" sz="1400" kern="1200" dirty="0"/>
            <a:t>)</a:t>
          </a:r>
        </a:p>
      </dsp:txBody>
      <dsp:txXfrm>
        <a:off x="3848363" y="574845"/>
        <a:ext cx="1308819" cy="450109"/>
      </dsp:txXfrm>
    </dsp:sp>
    <dsp:sp modelId="{B954E929-AD27-41D1-8B13-6BE423F864B9}">
      <dsp:nvSpPr>
        <dsp:cNvPr id="0" name=""/>
        <dsp:cNvSpPr/>
      </dsp:nvSpPr>
      <dsp:spPr>
        <a:xfrm>
          <a:off x="4406378" y="1176909"/>
          <a:ext cx="894002" cy="79957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Miss: opp. gets ball closer to goal line</a:t>
          </a:r>
        </a:p>
      </dsp:txBody>
      <dsp:txXfrm>
        <a:off x="4406378" y="1176909"/>
        <a:ext cx="894002" cy="799577"/>
      </dsp:txXfrm>
    </dsp:sp>
    <dsp:sp modelId="{B0B88300-097F-4719-B377-A53BC0BEA369}">
      <dsp:nvSpPr>
        <dsp:cNvPr id="0" name=""/>
        <dsp:cNvSpPr/>
      </dsp:nvSpPr>
      <dsp:spPr>
        <a:xfrm>
          <a:off x="3479459" y="1759104"/>
          <a:ext cx="748029" cy="40600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Make: +3 pts</a:t>
          </a:r>
        </a:p>
      </dsp:txBody>
      <dsp:txXfrm>
        <a:off x="3479459" y="1759104"/>
        <a:ext cx="748029" cy="406008"/>
      </dsp:txXfrm>
    </dsp:sp>
    <dsp:sp modelId="{9C9A547C-99CF-4346-A976-59DA55007BD0}">
      <dsp:nvSpPr>
        <dsp:cNvPr id="0" name=""/>
        <dsp:cNvSpPr/>
      </dsp:nvSpPr>
      <dsp:spPr>
        <a:xfrm>
          <a:off x="5432034" y="574845"/>
          <a:ext cx="1308819" cy="31518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Go for it</a:t>
          </a:r>
        </a:p>
      </dsp:txBody>
      <dsp:txXfrm>
        <a:off x="5432034" y="574845"/>
        <a:ext cx="1308819" cy="315189"/>
      </dsp:txXfrm>
    </dsp:sp>
    <dsp:sp modelId="{2C065AEF-B3ED-488E-A3C7-B83E145BBD8F}">
      <dsp:nvSpPr>
        <dsp:cNvPr id="0" name=""/>
        <dsp:cNvSpPr/>
      </dsp:nvSpPr>
      <dsp:spPr>
        <a:xfrm>
          <a:off x="5344972" y="1565170"/>
          <a:ext cx="875783" cy="69993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Success: drive continues</a:t>
          </a:r>
        </a:p>
      </dsp:txBody>
      <dsp:txXfrm>
        <a:off x="5344972" y="1565170"/>
        <a:ext cx="875783" cy="699930"/>
      </dsp:txXfrm>
    </dsp:sp>
    <dsp:sp modelId="{603C41A5-6CF3-424D-A993-BC1F5F46C89B}">
      <dsp:nvSpPr>
        <dsp:cNvPr id="0" name=""/>
        <dsp:cNvSpPr/>
      </dsp:nvSpPr>
      <dsp:spPr>
        <a:xfrm>
          <a:off x="6881408" y="1014249"/>
          <a:ext cx="961550" cy="99144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Fail: opp. gets ball at spot of failure </a:t>
          </a:r>
        </a:p>
      </dsp:txBody>
      <dsp:txXfrm>
        <a:off x="6881408" y="1014249"/>
        <a:ext cx="961550" cy="99144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B1718C-7DF7-EB41-9AF5-78E1AC13C881}" type="datetimeFigureOut">
              <a:rPr lang="en-US" smtClean="0"/>
              <a:t>9/24/2023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0A8B1C-9BFC-E241-86CF-1301092F0E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82218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1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D5C076-6ECC-4F47-B999-9FC4E3173D6F}" type="datetimeFigureOut">
              <a:rPr lang="en-US" smtClean="0"/>
              <a:t>9/24/2023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F11F4D-9B8F-4B43-8A29-F04FCE3554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0929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F11F4D-9B8F-4B43-8A29-F04FCE3554E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9533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92414F-FDA8-4B05-AF8B-1806D68973D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9880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92414F-FDA8-4B05-AF8B-1806D68973D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080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92414F-FDA8-4B05-AF8B-1806D68973D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65702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92414F-FDA8-4B05-AF8B-1806D68973D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7262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92414F-FDA8-4B05-AF8B-1806D68973D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8440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92414F-FDA8-4B05-AF8B-1806D68973D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69072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92414F-FDA8-4B05-AF8B-1806D68973D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0730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92414F-FDA8-4B05-AF8B-1806D68973D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7289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92414F-FDA8-4B05-AF8B-1806D68973D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79954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92414F-FDA8-4B05-AF8B-1806D68973D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2084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92414F-FDA8-4B05-AF8B-1806D68973D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501357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92414F-FDA8-4B05-AF8B-1806D68973D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90377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92414F-FDA8-4B05-AF8B-1806D68973D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17027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92414F-FDA8-4B05-AF8B-1806D68973D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63348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92414F-FDA8-4B05-AF8B-1806D68973D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33676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92414F-FDA8-4B05-AF8B-1806D68973D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33976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92414F-FDA8-4B05-AF8B-1806D68973D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82228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92414F-FDA8-4B05-AF8B-1806D68973D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56880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92414F-FDA8-4B05-AF8B-1806D68973D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83067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92414F-FDA8-4B05-AF8B-1806D68973D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99176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92414F-FDA8-4B05-AF8B-1806D68973D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2187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92414F-FDA8-4B05-AF8B-1806D68973D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094882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92414F-FDA8-4B05-AF8B-1806D68973D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809370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92414F-FDA8-4B05-AF8B-1806D68973D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65403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92414F-FDA8-4B05-AF8B-1806D68973D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32837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92414F-FDA8-4B05-AF8B-1806D68973D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757480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92414F-FDA8-4B05-AF8B-1806D68973D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07493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92414F-FDA8-4B05-AF8B-1806D68973D2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458319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92414F-FDA8-4B05-AF8B-1806D68973D2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59013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92414F-FDA8-4B05-AF8B-1806D68973D2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36180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92414F-FDA8-4B05-AF8B-1806D68973D2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84473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92414F-FDA8-4B05-AF8B-1806D68973D2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1718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92414F-FDA8-4B05-AF8B-1806D68973D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22420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92414F-FDA8-4B05-AF8B-1806D68973D2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04159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92414F-FDA8-4B05-AF8B-1806D68973D2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16251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92414F-FDA8-4B05-AF8B-1806D68973D2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06535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92414F-FDA8-4B05-AF8B-1806D68973D2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19560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92414F-FDA8-4B05-AF8B-1806D68973D2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11411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92414F-FDA8-4B05-AF8B-1806D68973D2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95769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92414F-FDA8-4B05-AF8B-1806D68973D2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97159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92414F-FDA8-4B05-AF8B-1806D68973D2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31445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92414F-FDA8-4B05-AF8B-1806D68973D2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06510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92414F-FDA8-4B05-AF8B-1806D68973D2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404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92414F-FDA8-4B05-AF8B-1806D68973D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55399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92414F-FDA8-4B05-AF8B-1806D68973D2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39661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92414F-FDA8-4B05-AF8B-1806D68973D2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17183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92414F-FDA8-4B05-AF8B-1806D68973D2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78254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92414F-FDA8-4B05-AF8B-1806D68973D2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19900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92414F-FDA8-4B05-AF8B-1806D68973D2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15714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92414F-FDA8-4B05-AF8B-1806D68973D2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41072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92414F-FDA8-4B05-AF8B-1806D68973D2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12348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F11F4D-9B8F-4B43-8A29-F04FCE3554E6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79202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F11F4D-9B8F-4B43-8A29-F04FCE3554E6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07138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92414F-FDA8-4B05-AF8B-1806D68973D2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0233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92414F-FDA8-4B05-AF8B-1806D68973D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205987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92414F-FDA8-4B05-AF8B-1806D68973D2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50660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92414F-FDA8-4B05-AF8B-1806D68973D2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56003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92414F-FDA8-4B05-AF8B-1806D68973D2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7759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92414F-FDA8-4B05-AF8B-1806D68973D2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76550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92414F-FDA8-4B05-AF8B-1806D68973D2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8148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92414F-FDA8-4B05-AF8B-1806D68973D2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016187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92414F-FDA8-4B05-AF8B-1806D68973D2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7582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92414F-FDA8-4B05-AF8B-1806D68973D2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358948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92414F-FDA8-4B05-AF8B-1806D68973D2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42217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92414F-FDA8-4B05-AF8B-1806D68973D2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271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92414F-FDA8-4B05-AF8B-1806D68973D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895920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92414F-FDA8-4B05-AF8B-1806D68973D2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679875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92414F-FDA8-4B05-AF8B-1806D68973D2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967752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92414F-FDA8-4B05-AF8B-1806D68973D2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749795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92414F-FDA8-4B05-AF8B-1806D68973D2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90769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92414F-FDA8-4B05-AF8B-1806D68973D2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775048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92414F-FDA8-4B05-AF8B-1806D68973D2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06645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92414F-FDA8-4B05-AF8B-1806D68973D2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533453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92414F-FDA8-4B05-AF8B-1806D68973D2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91242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92414F-FDA8-4B05-AF8B-1806D68973D2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8824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92414F-FDA8-4B05-AF8B-1806D68973D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1624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92414F-FDA8-4B05-AF8B-1806D68973D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0669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51F94-191C-FB48-880D-0B7C1EA4CFE1}" type="datetimeFigureOut">
              <a:rPr lang="en-US" smtClean="0"/>
              <a:t>9/24/2023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79F4E-F0C2-8848-AA9C-2D8A88D05D59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91299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51F94-191C-FB48-880D-0B7C1EA4CFE1}" type="datetimeFigureOut">
              <a:rPr lang="en-US" smtClean="0"/>
              <a:t>9/24/2023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79F4E-F0C2-8848-AA9C-2D8A88D05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8019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51F94-191C-FB48-880D-0B7C1EA4CFE1}" type="datetimeFigureOut">
              <a:rPr lang="en-US" smtClean="0"/>
              <a:t>9/24/2023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79F4E-F0C2-8848-AA9C-2D8A88D05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1701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51F94-191C-FB48-880D-0B7C1EA4CFE1}" type="datetimeFigureOut">
              <a:rPr lang="en-US" smtClean="0"/>
              <a:t>9/24/2023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79F4E-F0C2-8848-AA9C-2D8A88D05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1904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51F94-191C-FB48-880D-0B7C1EA4CFE1}" type="datetimeFigureOut">
              <a:rPr lang="en-US" smtClean="0"/>
              <a:t>9/24/2023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79F4E-F0C2-8848-AA9C-2D8A88D05D59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78801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51F94-191C-FB48-880D-0B7C1EA4CFE1}" type="datetimeFigureOut">
              <a:rPr lang="en-US" smtClean="0"/>
              <a:t>9/24/2023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79F4E-F0C2-8848-AA9C-2D8A88D05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1327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51F94-191C-FB48-880D-0B7C1EA4CFE1}" type="datetimeFigureOut">
              <a:rPr lang="en-US" smtClean="0"/>
              <a:t>9/24/2023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79F4E-F0C2-8848-AA9C-2D8A88D05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3020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51F94-191C-FB48-880D-0B7C1EA4CFE1}" type="datetimeFigureOut">
              <a:rPr lang="en-US" smtClean="0"/>
              <a:t>9/24/2023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79F4E-F0C2-8848-AA9C-2D8A88D05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6032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51F94-191C-FB48-880D-0B7C1EA4CFE1}" type="datetimeFigureOut">
              <a:rPr lang="en-US" smtClean="0"/>
              <a:t>9/24/2023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79F4E-F0C2-8848-AA9C-2D8A88D05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4732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96051F94-191C-FB48-880D-0B7C1EA4CFE1}" type="datetimeFigureOut">
              <a:rPr lang="en-US" smtClean="0"/>
              <a:t>9/24/2023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AD79F4E-F0C2-8848-AA9C-2D8A88D05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1802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51F94-191C-FB48-880D-0B7C1EA4CFE1}" type="datetimeFigureOut">
              <a:rPr lang="en-US" smtClean="0"/>
              <a:t>9/24/2023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79F4E-F0C2-8848-AA9C-2D8A88D05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6579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6051F94-191C-FB48-880D-0B7C1EA4CFE1}" type="datetimeFigureOut">
              <a:rPr lang="en-US" smtClean="0"/>
              <a:t>9/24/2023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0AD79F4E-F0C2-8848-AA9C-2D8A88D05D59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53196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2" r:id="rId1"/>
    <p:sldLayoutId id="2147483853" r:id="rId2"/>
    <p:sldLayoutId id="2147483854" r:id="rId3"/>
    <p:sldLayoutId id="2147483855" r:id="rId4"/>
    <p:sldLayoutId id="2147483856" r:id="rId5"/>
    <p:sldLayoutId id="2147483857" r:id="rId6"/>
    <p:sldLayoutId id="2147483858" r:id="rId7"/>
    <p:sldLayoutId id="2147483859" r:id="rId8"/>
    <p:sldLayoutId id="2147483860" r:id="rId9"/>
    <p:sldLayoutId id="2147483861" r:id="rId10"/>
    <p:sldLayoutId id="2147483862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advancedfootballanalytics.com/2010/01/expected-points-ep-and-expected-points.html" TargetMode="External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getyarn.io/yarn-clip/98c1c9aa-613e-4a69-a280-8b57407be664/gif" TargetMode="External"/><Relationship Id="rId7" Type="http://schemas.openxmlformats.org/officeDocument/2006/relationships/image" Target="../media/image30.gi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gif"/><Relationship Id="rId5" Type="http://schemas.openxmlformats.org/officeDocument/2006/relationships/hyperlink" Target="https://arizonastate.rivals.com/news/you-play-to-win-the-game-an-oral-history-of-a-memorable-moment" TargetMode="External"/><Relationship Id="rId4" Type="http://schemas.openxmlformats.org/officeDocument/2006/relationships/hyperlink" Target="https://statsbylopez.netlify.app/post/r-for-nfl-analysis/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statsbylopez.netlify.app/post/r-for-nfl-analysis/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gi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32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hyperlink" Target="https://twitter.com/ben_bot_baldwin" TargetMode="External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sportingnews.com/us/nfl/news/nfl-fourth-down-conversion-chart-rate-by-distance/vofkeub6xwms6imajxqkfipp" TargetMode="External"/><Relationship Id="rId5" Type="http://schemas.openxmlformats.org/officeDocument/2006/relationships/hyperlink" Target="https://github.com/statsbylopez/StatsSports20/blob/master/Lectures/lecture%206.pdf" TargetMode="External"/><Relationship Id="rId4" Type="http://schemas.openxmlformats.org/officeDocument/2006/relationships/hyperlink" Target="https://twitter.com/SethWalder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909.10631.pdf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hyperlink" Target="https://twitter.com/statsbylopez/status/1176881065941721088?lang=en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spn.com/nfl/story/_/id/28100383/going-2-8-points-why-nfl-teams-keep-doing-why-analytics-backs-up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hyperlink" Target="https://sumersports.com/the-zone/why-you-should-go-for-2-down-7-points/" TargetMode="Externa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ber.org/papers/w11270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gif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hyperlink" Target="https://www.espn.com/nfl/playbyplay/_/gameId/401326376" TargetMode="External"/><Relationship Id="rId5" Type="http://schemas.openxmlformats.org/officeDocument/2006/relationships/hyperlink" Target="https://twitter.com/benbbaldwin/status/1442928810010169347" TargetMode="External"/><Relationship Id="rId4" Type="http://schemas.openxmlformats.org/officeDocument/2006/relationships/notesSlide" Target="../notesSlides/notesSlide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ootballoutsiders.com/info/methods#dvoa" TargetMode="External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hyperlink" Target="https://www.footballoutsiders.com/stats/nfl/team-efficiency/2021" TargetMode="Externa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espn.com/nfl/game/_/gameId/401547401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hyperlink" Target="https://www.espn.com/nfl/game/_/gameId/401547401" TargetMode="Externa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ootballperspective.com/2019-rearview-adjusted-net-yards-per-attempt/" TargetMode="Externa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hyperlink" Target="https://www.pro-football-reference.com/years/2022/passing.htm" TargetMode="Externa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hyperlink" Target="https://www.espn.com/nfl/game/_/gameId/401547401" TargetMode="Externa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spn.com/nfl/game/_/gameId/401547401" TargetMode="Externa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hyperlink" Target="https://www.espn.com/blog/statsinfo/post/_/id/123701/how-is-total-qbr-calculated-we-explain-our-quarterback-rating" TargetMode="Externa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notesSlide" Target="../notesSlides/notesSlide5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sumersports.com/the-zone/the-ingredients-of-yards-after-catch-in-the-nfl/" TargetMode="Externa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hyperlink" Target="https://arxiv.org/abs/1802.00998" TargetMode="Externa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spn.com/nfl/playbyplay/_/gameId/401326376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gif"/><Relationship Id="rId5" Type="http://schemas.openxmlformats.org/officeDocument/2006/relationships/hyperlink" Target="https://www.baseball-reference.com/about/war_explained.shtml" TargetMode="External"/><Relationship Id="rId4" Type="http://schemas.openxmlformats.org/officeDocument/2006/relationships/hyperlink" Target="https://library.fangraphs.com/misc/war/replacement-level/" TargetMode="Externa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802.00998" TargetMode="External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operations.nfl.com/gameday/technology/nfl-next-gen-stats/" TargetMode="External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png"/><Relationship Id="rId4" Type="http://schemas.openxmlformats.org/officeDocument/2006/relationships/image" Target="../media/image70.gif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presentation/d/1j1CzZncIFBtP0qjnStcD505JSxvv3q5XejP0QtWsE_o/edit#slide=id.g603f6a946c_0_67" TargetMode="External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3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hyperlink" Target="https://twitter.com/NextGenStats/status/1443766941580103690?s=20" TargetMode="External"/><Relationship Id="rId5" Type="http://schemas.openxmlformats.org/officeDocument/2006/relationships/hyperlink" Target="https://www.nfl.com/news/next-gen-stats-introduction-to-completion-probability-0ap3000000964655" TargetMode="External"/><Relationship Id="rId4" Type="http://schemas.openxmlformats.org/officeDocument/2006/relationships/notesSlide" Target="../notesSlides/notesSlide63.xml"/><Relationship Id="rId9" Type="http://schemas.openxmlformats.org/officeDocument/2006/relationships/image" Target="../media/image7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SySkBaP888M?feature=oembed" TargetMode="Externa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4" Type="http://schemas.openxmlformats.org/officeDocument/2006/relationships/hyperlink" Target="https://www.espn.com/nfl/playbyplay/_/gameId/401326376" TargetMode="Externa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presentation/d/1j1CzZncIFBtP0qjnStcD505JSxvv3q5XejP0QtWsE_o/edit#slide=id.g603f6a946c_0_51" TargetMode="External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presentation/d/1j1CzZncIFBtP0qjnStcD505JSxvv3q5XejP0QtWsE_o/edit#slide=id.g603f6a946c_0_51" TargetMode="External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gif"/><Relationship Id="rId4" Type="http://schemas.openxmlformats.org/officeDocument/2006/relationships/image" Target="../media/image77.gif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NextGenStats/status/1443669550805880846?s=20" TargetMode="External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hyperlink" Target="https://rbsdm.com/stats/stats/" TargetMode="Externa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s://mfbanalytics.shinyapps.io/RYOE/" TargetMode="External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gif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gif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NextGenStats" TargetMode="External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jpg"/><Relationship Id="rId5" Type="http://schemas.openxmlformats.org/officeDocument/2006/relationships/image" Target="../media/image88.jpg"/><Relationship Id="rId4" Type="http://schemas.openxmlformats.org/officeDocument/2006/relationships/hyperlink" Target="https://nextgenstats.nfl.com/" TargetMode="Externa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hyperlink" Target="https://operations.nfl.com/gameday/analytics/big-data-bowl/" TargetMode="External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hyperlink" Target="https://operations.nfl.com/gameday/analytics/big-data-bowl/" TargetMode="External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0.png"/><Relationship Id="rId4" Type="http://schemas.openxmlformats.org/officeDocument/2006/relationships/hyperlink" Target="https://www.twitch.tv/videos/1163068205" TargetMode="Externa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hyperlink" Target="https://www.espn.com/nfl/playbyplay/_/gameId/401326376" TargetMode="Externa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hyperlink" Target="https://twitter.com/benbbaldwin/status/1442928810010169347" TargetMode="External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75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spn.com/nfl/story/_/id/38356170/2023-nfl-pass-rush-run-stop-blocking-win-rate-rankings-top-players-teams#prwr" TargetMode="External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gif"/><Relationship Id="rId2" Type="http://schemas.openxmlformats.org/officeDocument/2006/relationships/hyperlink" Target="mailto:zbinney@emory.edu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Statistics in Sports: (American) Football Overview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556559"/>
          </a:xfrm>
        </p:spPr>
        <p:txBody>
          <a:bodyPr>
            <a:normAutofit/>
          </a:bodyPr>
          <a:lstStyle/>
          <a:p>
            <a:r>
              <a:rPr lang="en-US" dirty="0"/>
              <a:t>Zachary Binney, PhD MPH</a:t>
            </a:r>
          </a:p>
          <a:p>
            <a:r>
              <a:rPr lang="en-US" dirty="0"/>
              <a:t>Oxford college of </a:t>
            </a:r>
            <a:r>
              <a:rPr lang="en-US" dirty="0" err="1"/>
              <a:t>emory</a:t>
            </a:r>
            <a:r>
              <a:rPr lang="en-US" dirty="0"/>
              <a:t> university</a:t>
            </a:r>
          </a:p>
          <a:p>
            <a:r>
              <a:rPr lang="en-US" dirty="0"/>
              <a:t>Fall 2023</a:t>
            </a:r>
          </a:p>
        </p:txBody>
      </p:sp>
    </p:spTree>
    <p:extLst>
      <p:ext uri="{BB962C8B-B14F-4D97-AF65-F5344CB8AC3E}">
        <p14:creationId xmlns:p14="http://schemas.microsoft.com/office/powerpoint/2010/main" val="15982645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9D7D37-6ED5-49EC-A4E2-80F0F01C8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Predicting Probabilities of Events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5FD1A0-4B97-4BF2-B54E-9E47013EAD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Field Goals</a:t>
            </a:r>
          </a:p>
          <a:p>
            <a:r>
              <a:rPr lang="en-US" dirty="0"/>
              <a:t>Expected points</a:t>
            </a:r>
          </a:p>
          <a:p>
            <a:r>
              <a:rPr lang="en-US" dirty="0"/>
              <a:t>Win probability</a:t>
            </a:r>
          </a:p>
        </p:txBody>
      </p:sp>
    </p:spTree>
    <p:extLst>
      <p:ext uri="{BB962C8B-B14F-4D97-AF65-F5344CB8AC3E}">
        <p14:creationId xmlns:p14="http://schemas.microsoft.com/office/powerpoint/2010/main" val="17863617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Linear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4">
                <a:extLst>
                  <a:ext uri="{FF2B5EF4-FFF2-40B4-BE49-F238E27FC236}">
                    <a16:creationId xmlns:a16="http://schemas.microsoft.com/office/drawing/2014/main" id="{EE48DF12-5F86-4A93-A995-CB7DE14D847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49796" y="1846272"/>
                <a:ext cx="5146204" cy="4489752"/>
              </a:xfrm>
              <a:prstGeom prst="rect">
                <a:avLst/>
              </a:prstGeom>
            </p:spPr>
            <p:txBody>
              <a:bodyPr vert="horz" lIns="0" tIns="45720" rIns="0" bIns="45720" rtlCol="0" anchor="t">
                <a:noAutofit/>
              </a:bodyPr>
              <a:lstStyle>
                <a:lvl1pPr marL="91440" indent="-9144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 "/>
                  <a:defRPr sz="20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38404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56692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74980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93268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11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3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15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17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Recall our </a:t>
                </a:r>
                <a:r>
                  <a:rPr lang="en-US" sz="2400" b="1" dirty="0"/>
                  <a:t>simple linear regression model</a:t>
                </a:r>
                <a:r>
                  <a:rPr lang="en-US" sz="2400" dirty="0"/>
                  <a:t>, where we use one variable (</a:t>
                </a:r>
                <a:r>
                  <a:rPr lang="en-US" sz="2400" dirty="0" err="1"/>
                  <a:t>rundiff</a:t>
                </a:r>
                <a:r>
                  <a:rPr lang="en-US" sz="2400" dirty="0"/>
                  <a:t>) to predict the </a:t>
                </a:r>
                <a:r>
                  <a:rPr lang="en-US" sz="2400" i="1" dirty="0"/>
                  <a:t>value</a:t>
                </a:r>
                <a:r>
                  <a:rPr lang="en-US" sz="2400" dirty="0"/>
                  <a:t> of another (W)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 marL="578358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𝑊𝑖𝑛𝑠</m:t>
                    </m:r>
                    <m:r>
                      <a:rPr lang="en-US" sz="22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2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𝐼𝑛𝑡𝑒𝑟𝑐𝑒𝑝𝑡</m:t>
                    </m:r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 + </m:t>
                    </m:r>
                    <m:sSub>
                      <m:sSubPr>
                        <m:ctrlPr>
                          <a:rPr lang="en-US" sz="22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2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sz="2200" b="0" i="1" dirty="0" smtClean="0">
                        <a:latin typeface="Cambria Math" panose="02040503050406030204" pitchFamily="18" charset="0"/>
                      </a:rPr>
                      <m:t>𝑅𝑢𝑛𝐷𝑖𝑓𝑓</m:t>
                    </m:r>
                  </m:oMath>
                </a14:m>
                <a:endParaRPr lang="en-US" sz="2200" dirty="0"/>
              </a:p>
            </p:txBody>
          </p:sp>
        </mc:Choice>
        <mc:Fallback xmlns="">
          <p:sp>
            <p:nvSpPr>
              <p:cNvPr id="14" name="Content Placeholder 4">
                <a:extLst>
                  <a:ext uri="{FF2B5EF4-FFF2-40B4-BE49-F238E27FC236}">
                    <a16:creationId xmlns:a16="http://schemas.microsoft.com/office/drawing/2014/main" id="{EE48DF12-5F86-4A93-A995-CB7DE14D84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9796" y="1846272"/>
                <a:ext cx="5146204" cy="4489752"/>
              </a:xfrm>
              <a:prstGeom prst="rect">
                <a:avLst/>
              </a:prstGeom>
              <a:blipFill>
                <a:blip r:embed="rId3"/>
                <a:stretch>
                  <a:fillRect l="-3436" t="-19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F2EEEF6F-49B4-4272-810E-3E195092A0B0}"/>
              </a:ext>
            </a:extLst>
          </p:cNvPr>
          <p:cNvSpPr txBox="1"/>
          <p:nvPr/>
        </p:nvSpPr>
        <p:spPr>
          <a:xfrm>
            <a:off x="5762445" y="6574076"/>
            <a:ext cx="610189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/>
              <a:t>Source: </a:t>
            </a:r>
            <a:r>
              <a:rPr lang="en-US" sz="800" dirty="0" err="1"/>
              <a:t>Lahman</a:t>
            </a:r>
            <a:endParaRPr lang="en-US" sz="8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5861A31-5B4C-4AEE-8E33-91DC88FE38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5156" y="1941160"/>
            <a:ext cx="5529184" cy="4288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1967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Linear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4">
                <a:extLst>
                  <a:ext uri="{FF2B5EF4-FFF2-40B4-BE49-F238E27FC236}">
                    <a16:creationId xmlns:a16="http://schemas.microsoft.com/office/drawing/2014/main" id="{EE48DF12-5F86-4A93-A995-CB7DE14D847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49796" y="1846272"/>
                <a:ext cx="5146204" cy="4489752"/>
              </a:xfrm>
              <a:prstGeom prst="rect">
                <a:avLst/>
              </a:prstGeom>
            </p:spPr>
            <p:txBody>
              <a:bodyPr vert="horz" lIns="0" tIns="45720" rIns="0" bIns="45720" rtlCol="0" anchor="t">
                <a:noAutofit/>
              </a:bodyPr>
              <a:lstStyle>
                <a:lvl1pPr marL="91440" indent="-9144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 "/>
                  <a:defRPr sz="20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38404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56692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74980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93268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11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3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15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17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You can also have a </a:t>
                </a:r>
                <a:r>
                  <a:rPr lang="en-US" sz="2400" b="1" dirty="0"/>
                  <a:t>multiple regression model</a:t>
                </a:r>
                <a:r>
                  <a:rPr lang="en-US" sz="2400" dirty="0"/>
                  <a:t>, where you use multiple variables to predict the value of another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 marL="578358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𝑊𝑖𝑛𝑠</m:t>
                    </m:r>
                    <m:r>
                      <a:rPr lang="en-US" sz="22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2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𝐼𝑛𝑡𝑒𝑟𝑐𝑒𝑝𝑡</m:t>
                    </m:r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 + </m:t>
                    </m:r>
                    <m:sSub>
                      <m:sSubPr>
                        <m:ctrlPr>
                          <a:rPr lang="en-US" sz="22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2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sz="2200" b="0" i="1" dirty="0" smtClean="0">
                        <a:latin typeface="Cambria Math" panose="02040503050406030204" pitchFamily="18" charset="0"/>
                      </a:rPr>
                      <m:t>𝑅𝑢𝑛𝐷𝑖𝑓𝑓</m:t>
                    </m:r>
                    <m:r>
                      <a:rPr lang="en-US" sz="2200" b="0" i="1" dirty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2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200" i="1" dirty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sz="2200" b="0" i="1" dirty="0" smtClean="0">
                        <a:latin typeface="Cambria Math" panose="02040503050406030204" pitchFamily="18" charset="0"/>
                      </a:rPr>
                      <m:t>𝑊𝑖𝑛𝑠𝑃𝑟𝑖𝑜𝑟𝑌𝑒𝑎𝑟</m:t>
                    </m:r>
                  </m:oMath>
                </a14:m>
                <a:endParaRPr lang="en-US" sz="2200" dirty="0"/>
              </a:p>
            </p:txBody>
          </p:sp>
        </mc:Choice>
        <mc:Fallback xmlns="">
          <p:sp>
            <p:nvSpPr>
              <p:cNvPr id="14" name="Content Placeholder 4">
                <a:extLst>
                  <a:ext uri="{FF2B5EF4-FFF2-40B4-BE49-F238E27FC236}">
                    <a16:creationId xmlns:a16="http://schemas.microsoft.com/office/drawing/2014/main" id="{EE48DF12-5F86-4A93-A995-CB7DE14D84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9796" y="1846272"/>
                <a:ext cx="5146204" cy="4489752"/>
              </a:xfrm>
              <a:prstGeom prst="rect">
                <a:avLst/>
              </a:prstGeom>
              <a:blipFill>
                <a:blip r:embed="rId3"/>
                <a:stretch>
                  <a:fillRect l="-3436" t="-1902" r="-14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F2EEEF6F-49B4-4272-810E-3E195092A0B0}"/>
              </a:ext>
            </a:extLst>
          </p:cNvPr>
          <p:cNvSpPr txBox="1"/>
          <p:nvPr/>
        </p:nvSpPr>
        <p:spPr>
          <a:xfrm>
            <a:off x="5762445" y="6574076"/>
            <a:ext cx="610189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/>
              <a:t>Source: https://stackoverflow.com/questions/47344850/scatterplot3d-regression-plane-with-residuals</a:t>
            </a:r>
          </a:p>
        </p:txBody>
      </p:sp>
      <p:pic>
        <p:nvPicPr>
          <p:cNvPr id="2050" name="Picture 2" descr="scatterplot3d: regression plane with residuals - Stack Overflow">
            <a:extLst>
              <a:ext uri="{FF2B5EF4-FFF2-40B4-BE49-F238E27FC236}">
                <a16:creationId xmlns:a16="http://schemas.microsoft.com/office/drawing/2014/main" id="{95B5A167-F29B-4A06-B456-2EEBDEB7DC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9683" y="2079185"/>
            <a:ext cx="5509112" cy="4131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18307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Predicting Categorical Variables</a:t>
            </a:r>
          </a:p>
        </p:txBody>
      </p:sp>
      <p:sp>
        <p:nvSpPr>
          <p:cNvPr id="14" name="Content Placeholder 4">
            <a:extLst>
              <a:ext uri="{FF2B5EF4-FFF2-40B4-BE49-F238E27FC236}">
                <a16:creationId xmlns:a16="http://schemas.microsoft.com/office/drawing/2014/main" id="{EE48DF12-5F86-4A93-A995-CB7DE14D8475}"/>
              </a:ext>
            </a:extLst>
          </p:cNvPr>
          <p:cNvSpPr txBox="1">
            <a:spLocks/>
          </p:cNvSpPr>
          <p:nvPr/>
        </p:nvSpPr>
        <p:spPr>
          <a:xfrm>
            <a:off x="949796" y="1846272"/>
            <a:ext cx="5338861" cy="4489752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How do we predict the “value” of a categorical (let’s say binary) variable?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578358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One method: predict its </a:t>
            </a:r>
            <a:r>
              <a:rPr lang="en-US" sz="2400" i="1" dirty="0"/>
              <a:t>probability</a:t>
            </a:r>
            <a:endParaRPr lang="en-US" sz="2400" dirty="0"/>
          </a:p>
          <a:p>
            <a:pPr marL="578358" lvl="1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Could we use linear regression for this?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578358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To keep limited to {0,1} we’ll predict probability using a slightly different technique called </a:t>
            </a:r>
            <a:r>
              <a:rPr lang="en-US" sz="2400" b="1" dirty="0"/>
              <a:t>logistic regression</a:t>
            </a:r>
            <a:endParaRPr lang="en-US" sz="2400" dirty="0"/>
          </a:p>
          <a:p>
            <a:pPr marL="578358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Skipping underlying math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EEEF6F-49B4-4272-810E-3E195092A0B0}"/>
              </a:ext>
            </a:extLst>
          </p:cNvPr>
          <p:cNvSpPr txBox="1"/>
          <p:nvPr/>
        </p:nvSpPr>
        <p:spPr>
          <a:xfrm>
            <a:off x="5762445" y="6574076"/>
            <a:ext cx="610189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/>
              <a:t>Source: https://towardsdatascience.com/logistic-regression-explained-9ee73cede081</a:t>
            </a:r>
          </a:p>
        </p:txBody>
      </p:sp>
      <p:pic>
        <p:nvPicPr>
          <p:cNvPr id="3074" name="Picture 2" descr="Logistic Regression Explained. [ — Logistic Regression explained… | by z_ai  | Towards Data Science">
            <a:extLst>
              <a:ext uri="{FF2B5EF4-FFF2-40B4-BE49-F238E27FC236}">
                <a16:creationId xmlns:a16="http://schemas.microsoft.com/office/drawing/2014/main" id="{C196DE2C-D2BD-432B-B412-47A1898A69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3966" y="1975412"/>
            <a:ext cx="5055815" cy="4288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8532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Predicting Field Goal Probability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EEEF6F-49B4-4272-810E-3E195092A0B0}"/>
              </a:ext>
            </a:extLst>
          </p:cNvPr>
          <p:cNvSpPr txBox="1"/>
          <p:nvPr/>
        </p:nvSpPr>
        <p:spPr>
          <a:xfrm>
            <a:off x="8354332" y="6519446"/>
            <a:ext cx="3837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/>
              <a:t>Source: https://raw.githubusercontent.com/statsbylopez/StatsSports/master/Data/nfl_fg.csv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4C79A9-3D1C-4FEB-9ABE-A03CAF3551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1557" y="2103211"/>
            <a:ext cx="5788885" cy="44897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0467898-7EA7-4803-BF85-0BBC062C36B0}"/>
              </a:ext>
            </a:extLst>
          </p:cNvPr>
          <p:cNvSpPr txBox="1"/>
          <p:nvPr/>
        </p:nvSpPr>
        <p:spPr>
          <a:xfrm>
            <a:off x="4625482" y="1716340"/>
            <a:ext cx="2700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RAW DATA</a:t>
            </a:r>
          </a:p>
        </p:txBody>
      </p:sp>
    </p:spTree>
    <p:extLst>
      <p:ext uri="{BB962C8B-B14F-4D97-AF65-F5344CB8AC3E}">
        <p14:creationId xmlns:p14="http://schemas.microsoft.com/office/powerpoint/2010/main" val="22047419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Predicting Field Goal Probability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EEEF6F-49B4-4272-810E-3E195092A0B0}"/>
              </a:ext>
            </a:extLst>
          </p:cNvPr>
          <p:cNvSpPr txBox="1"/>
          <p:nvPr/>
        </p:nvSpPr>
        <p:spPr>
          <a:xfrm>
            <a:off x="8354332" y="6519446"/>
            <a:ext cx="3837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/>
              <a:t>Source: https://raw.githubusercontent.com/statsbylopez/StatsSports/master/Data/nfl_fg.csv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FB224D-28F5-400F-A81C-E33DF75DE8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4099" y="2218093"/>
            <a:ext cx="5667864" cy="439589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E0C1696-F087-48F1-974D-A996004BEF8E}"/>
              </a:ext>
            </a:extLst>
          </p:cNvPr>
          <p:cNvSpPr txBox="1"/>
          <p:nvPr/>
        </p:nvSpPr>
        <p:spPr>
          <a:xfrm>
            <a:off x="3134099" y="1812160"/>
            <a:ext cx="5667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RAW DATA + LOGISTIC REGRESSION MODEL PREDICTIONS</a:t>
            </a:r>
          </a:p>
        </p:txBody>
      </p:sp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DED65AD8-6162-4422-9EC9-15673C63DD84}"/>
              </a:ext>
            </a:extLst>
          </p:cNvPr>
          <p:cNvSpPr/>
          <p:nvPr/>
        </p:nvSpPr>
        <p:spPr>
          <a:xfrm>
            <a:off x="7746521" y="2899713"/>
            <a:ext cx="4384007" cy="529288"/>
          </a:xfrm>
          <a:prstGeom prst="wedgeRectCallout">
            <a:avLst>
              <a:gd name="adj1" fmla="val -78936"/>
              <a:gd name="adj2" fmla="val 14016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Get </a:t>
            </a:r>
            <a:r>
              <a:rPr lang="en-US" b="1" dirty="0" err="1"/>
              <a:t>Pr</a:t>
            </a:r>
            <a:r>
              <a:rPr lang="en-US" b="1" dirty="0"/>
              <a:t>(Field Goal Made = 1 | Distance = X) </a:t>
            </a:r>
          </a:p>
        </p:txBody>
      </p:sp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F4DCAD02-D7A4-4D4C-A1D8-E2A1F4BA39C4}"/>
              </a:ext>
            </a:extLst>
          </p:cNvPr>
          <p:cNvSpPr/>
          <p:nvPr/>
        </p:nvSpPr>
        <p:spPr>
          <a:xfrm>
            <a:off x="8919713" y="4194492"/>
            <a:ext cx="2967487" cy="1843999"/>
          </a:xfrm>
          <a:prstGeom prst="wedgeRectCallout">
            <a:avLst>
              <a:gd name="adj1" fmla="val -17937"/>
              <a:gd name="adj2" fmla="val 4726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What is the approximate probability of nailing a 40-yd field goal?</a:t>
            </a:r>
            <a:br>
              <a:rPr lang="en-US" dirty="0"/>
            </a:br>
            <a:br>
              <a:rPr lang="en-US" dirty="0"/>
            </a:br>
            <a:r>
              <a:rPr lang="en-US" dirty="0" err="1"/>
              <a:t>Pr</a:t>
            </a:r>
            <a:r>
              <a:rPr lang="en-US" dirty="0"/>
              <a:t>(Field Goal Made = 1 | Distance = 40) = ???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997172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Predicting Field Goal Probability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EEEF6F-49B4-4272-810E-3E195092A0B0}"/>
              </a:ext>
            </a:extLst>
          </p:cNvPr>
          <p:cNvSpPr txBox="1"/>
          <p:nvPr/>
        </p:nvSpPr>
        <p:spPr>
          <a:xfrm>
            <a:off x="8354332" y="6519446"/>
            <a:ext cx="3837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/>
              <a:t>Source: https://raw.githubusercontent.com/statsbylopez/StatsSports/master/Data/nfl_fg.csv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0C1696-F087-48F1-974D-A996004BEF8E}"/>
              </a:ext>
            </a:extLst>
          </p:cNvPr>
          <p:cNvSpPr txBox="1"/>
          <p:nvPr/>
        </p:nvSpPr>
        <p:spPr>
          <a:xfrm>
            <a:off x="2659728" y="1811169"/>
            <a:ext cx="6872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BINNED RAW DATA + LOGISTIC REGRESSION MODEL PREDICTIONS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1662FF-51EB-4AA7-B49F-BFD96C9B36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3408" y="2148890"/>
            <a:ext cx="5806144" cy="4503137"/>
          </a:xfrm>
          <a:prstGeom prst="rect">
            <a:avLst/>
          </a:prstGeom>
        </p:spPr>
      </p:pic>
      <p:sp>
        <p:nvSpPr>
          <p:cNvPr id="5" name="Speech Bubble: Rectangle 4">
            <a:extLst>
              <a:ext uri="{FF2B5EF4-FFF2-40B4-BE49-F238E27FC236}">
                <a16:creationId xmlns:a16="http://schemas.microsoft.com/office/drawing/2014/main" id="{BA650279-E12F-48C8-8BB6-99BD969DA840}"/>
              </a:ext>
            </a:extLst>
          </p:cNvPr>
          <p:cNvSpPr/>
          <p:nvPr/>
        </p:nvSpPr>
        <p:spPr>
          <a:xfrm>
            <a:off x="106392" y="2456075"/>
            <a:ext cx="2614297" cy="1450757"/>
          </a:xfrm>
          <a:prstGeom prst="wedgeRectCallout">
            <a:avLst>
              <a:gd name="adj1" fmla="val 57040"/>
              <a:gd name="adj2" fmla="val -7782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Note we </a:t>
            </a:r>
            <a:r>
              <a:rPr lang="en-US" b="1" u="sng" dirty="0"/>
              <a:t>DON’T</a:t>
            </a:r>
            <a:r>
              <a:rPr lang="en-US" dirty="0"/>
              <a:t> bin the data to run the model – this is just for a plot that makes more sense</a:t>
            </a:r>
          </a:p>
        </p:txBody>
      </p:sp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64506CDE-24D8-4CC9-BE75-4B1AC912D98C}"/>
              </a:ext>
            </a:extLst>
          </p:cNvPr>
          <p:cNvSpPr/>
          <p:nvPr/>
        </p:nvSpPr>
        <p:spPr>
          <a:xfrm>
            <a:off x="9144367" y="3272492"/>
            <a:ext cx="2967487" cy="2334678"/>
          </a:xfrm>
          <a:prstGeom prst="wedgeRectCallout">
            <a:avLst>
              <a:gd name="adj1" fmla="val -17937"/>
              <a:gd name="adj2" fmla="val 4726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Just like linear regression, could add more variables (e.g. year, grass vs. artificial turf) to our model to improve accuracy.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But we won’t bother here.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936297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Expected Points</a:t>
            </a:r>
          </a:p>
        </p:txBody>
      </p:sp>
      <p:sp>
        <p:nvSpPr>
          <p:cNvPr id="14" name="Content Placeholder 4">
            <a:extLst>
              <a:ext uri="{FF2B5EF4-FFF2-40B4-BE49-F238E27FC236}">
                <a16:creationId xmlns:a16="http://schemas.microsoft.com/office/drawing/2014/main" id="{EE48DF12-5F86-4A93-A995-CB7DE14D8475}"/>
              </a:ext>
            </a:extLst>
          </p:cNvPr>
          <p:cNvSpPr txBox="1">
            <a:spLocks/>
          </p:cNvSpPr>
          <p:nvPr/>
        </p:nvSpPr>
        <p:spPr>
          <a:xfrm>
            <a:off x="949796" y="1846272"/>
            <a:ext cx="10669985" cy="4489752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Now that we know how to predict the probability of a binary event like a field goal, let’s do something more useful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What’s the point of a football team? How do you win?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047A19-31F4-438D-A0D4-E9FD56BC1D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4595" y="3923212"/>
            <a:ext cx="3935700" cy="2307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6663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Expected Points</a:t>
            </a:r>
          </a:p>
        </p:txBody>
      </p:sp>
      <p:sp>
        <p:nvSpPr>
          <p:cNvPr id="14" name="Content Placeholder 4">
            <a:extLst>
              <a:ext uri="{FF2B5EF4-FFF2-40B4-BE49-F238E27FC236}">
                <a16:creationId xmlns:a16="http://schemas.microsoft.com/office/drawing/2014/main" id="{EE48DF12-5F86-4A93-A995-CB7DE14D8475}"/>
              </a:ext>
            </a:extLst>
          </p:cNvPr>
          <p:cNvSpPr txBox="1">
            <a:spLocks/>
          </p:cNvSpPr>
          <p:nvPr/>
        </p:nvSpPr>
        <p:spPr>
          <a:xfrm>
            <a:off x="949796" y="1846272"/>
            <a:ext cx="11023668" cy="4489752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Predict value of current game state for offense by calculating </a:t>
            </a:r>
            <a:r>
              <a:rPr lang="en-US" sz="2400" b="1" dirty="0"/>
              <a:t>expected</a:t>
            </a:r>
            <a:r>
              <a:rPr lang="en-US" sz="2400" dirty="0"/>
              <a:t> value of next </a:t>
            </a:r>
            <a:r>
              <a:rPr lang="en-US" sz="2400" b="1" dirty="0"/>
              <a:t>points</a:t>
            </a:r>
            <a:r>
              <a:rPr lang="en-US" sz="2400" dirty="0"/>
              <a:t> scored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578358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From offense’s perspective, next score could be: +8, +7, +6, +3, +2, 0, -2, -3, -6, -7, -8</a:t>
            </a:r>
          </a:p>
          <a:p>
            <a:pPr marL="761238" lvl="2" indent="-285750">
              <a:buFont typeface="Arial" panose="020B0604020202020204" pitchFamily="34" charset="0"/>
              <a:buChar char="•"/>
            </a:pPr>
            <a:r>
              <a:rPr lang="en-US" sz="2400" dirty="0"/>
              <a:t>Simplify to +7, +3, +2, 0, -2, -3, -7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578358" lvl="1" indent="-285750">
              <a:buFont typeface="Arial" panose="020B0604020202020204" pitchFamily="34" charset="0"/>
              <a:buChar char="•"/>
            </a:pPr>
            <a:r>
              <a:rPr lang="en-US" sz="2400" b="1" dirty="0"/>
              <a:t>Expected Points</a:t>
            </a:r>
            <a:r>
              <a:rPr lang="en-US" sz="2400" dirty="0"/>
              <a:t> = </a:t>
            </a:r>
            <a:br>
              <a:rPr lang="en-US" sz="2400" dirty="0"/>
            </a:br>
            <a:br>
              <a:rPr lang="en-US" sz="2400" dirty="0"/>
            </a:br>
            <a:r>
              <a:rPr lang="en-US" sz="2400" dirty="0" err="1"/>
              <a:t>Pr</a:t>
            </a:r>
            <a:r>
              <a:rPr lang="en-US" sz="2400" dirty="0"/>
              <a:t>(Next Score +7)*7 + </a:t>
            </a:r>
            <a:r>
              <a:rPr lang="en-US" sz="2400" dirty="0" err="1"/>
              <a:t>Pr</a:t>
            </a:r>
            <a:r>
              <a:rPr lang="en-US" sz="2400" dirty="0"/>
              <a:t>(Next Score +3)*3 + … + </a:t>
            </a:r>
            <a:r>
              <a:rPr lang="en-US" sz="2400" dirty="0" err="1"/>
              <a:t>Pr</a:t>
            </a:r>
            <a:r>
              <a:rPr lang="en-US" sz="2400" dirty="0"/>
              <a:t>(Next Score -7)*-7</a:t>
            </a:r>
          </a:p>
          <a:p>
            <a:pPr marL="578358" lvl="1" indent="-28575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578358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Where do the probabilities come from?</a:t>
            </a:r>
          </a:p>
        </p:txBody>
      </p:sp>
    </p:spTree>
    <p:extLst>
      <p:ext uri="{BB962C8B-B14F-4D97-AF65-F5344CB8AC3E}">
        <p14:creationId xmlns:p14="http://schemas.microsoft.com/office/powerpoint/2010/main" val="8726276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Expected Points</a:t>
            </a:r>
          </a:p>
        </p:txBody>
      </p:sp>
      <p:sp>
        <p:nvSpPr>
          <p:cNvPr id="14" name="Content Placeholder 4">
            <a:extLst>
              <a:ext uri="{FF2B5EF4-FFF2-40B4-BE49-F238E27FC236}">
                <a16:creationId xmlns:a16="http://schemas.microsoft.com/office/drawing/2014/main" id="{EE48DF12-5F86-4A93-A995-CB7DE14D8475}"/>
              </a:ext>
            </a:extLst>
          </p:cNvPr>
          <p:cNvSpPr txBox="1">
            <a:spLocks/>
          </p:cNvSpPr>
          <p:nvPr/>
        </p:nvSpPr>
        <p:spPr>
          <a:xfrm>
            <a:off x="949796" y="1846272"/>
            <a:ext cx="11023668" cy="4489752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Fairly simple </a:t>
            </a:r>
            <a:r>
              <a:rPr lang="en-US" sz="2400" b="1" dirty="0"/>
              <a:t>logistic regression*</a:t>
            </a:r>
            <a:r>
              <a:rPr lang="en-US" sz="2400" dirty="0"/>
              <a:t> model based on </a:t>
            </a:r>
          </a:p>
          <a:p>
            <a:pPr marL="578358" lvl="1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578358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Down</a:t>
            </a:r>
          </a:p>
          <a:p>
            <a:pPr marL="578358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Distance to go for first down</a:t>
            </a:r>
          </a:p>
          <a:p>
            <a:pPr marL="578358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Field position (yard line or distance from opponent end zone)</a:t>
            </a:r>
          </a:p>
          <a:p>
            <a:pPr marL="578358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Time left (some models)</a:t>
            </a:r>
          </a:p>
          <a:p>
            <a:pPr marL="578358" lvl="1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Intuition: how would each of these impact </a:t>
            </a:r>
            <a:r>
              <a:rPr lang="en-US" sz="2400" b="1" dirty="0"/>
              <a:t>expected points</a:t>
            </a:r>
            <a:r>
              <a:rPr lang="en-US" sz="2400" dirty="0"/>
              <a:t> for the offense?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sz="1400" dirty="0"/>
              <a:t>* Note model is more complex because predicting probability of several mutually-exclusive events, but not fundamentally different from field goals.</a:t>
            </a:r>
          </a:p>
        </p:txBody>
      </p:sp>
    </p:spTree>
    <p:extLst>
      <p:ext uri="{BB962C8B-B14F-4D97-AF65-F5344CB8AC3E}">
        <p14:creationId xmlns:p14="http://schemas.microsoft.com/office/powerpoint/2010/main" val="6382737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097280" y="1823673"/>
            <a:ext cx="5637890" cy="4489752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1. Football is Complex and Chaotic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2. Predicting Probabilities of Events</a:t>
            </a:r>
          </a:p>
          <a:p>
            <a:pPr marL="578358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Field Goal Model</a:t>
            </a:r>
          </a:p>
          <a:p>
            <a:pPr marL="578358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Expected Points Added (EPA) </a:t>
            </a:r>
          </a:p>
          <a:p>
            <a:pPr marL="578358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Win Probability Added (WPA)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3. Fourth Down Decisions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4. Draft Analytics</a:t>
            </a:r>
          </a:p>
          <a:p>
            <a:pPr marL="0" indent="0">
              <a:buNone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Roadmap</a:t>
            </a:r>
          </a:p>
        </p:txBody>
      </p:sp>
      <p:sp>
        <p:nvSpPr>
          <p:cNvPr id="4" name="Content Placeholder 4">
            <a:extLst>
              <a:ext uri="{FF2B5EF4-FFF2-40B4-BE49-F238E27FC236}">
                <a16:creationId xmlns:a16="http://schemas.microsoft.com/office/drawing/2014/main" id="{F210F071-98E9-45BF-99C6-2065F7F85F2B}"/>
              </a:ext>
            </a:extLst>
          </p:cNvPr>
          <p:cNvSpPr txBox="1">
            <a:spLocks/>
          </p:cNvSpPr>
          <p:nvPr/>
        </p:nvSpPr>
        <p:spPr>
          <a:xfrm>
            <a:off x="6757916" y="1823673"/>
            <a:ext cx="5183875" cy="4489752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5. NFL Player Valuation Analytics</a:t>
            </a:r>
          </a:p>
          <a:p>
            <a:pPr marL="578358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Overview of Passing Stats</a:t>
            </a:r>
          </a:p>
          <a:p>
            <a:pPr marL="761238" lvl="2" indent="-285750">
              <a:buFont typeface="Arial" panose="020B0604020202020204" pitchFamily="34" charset="0"/>
              <a:buChar char="•"/>
            </a:pPr>
            <a:r>
              <a:rPr lang="en-US" sz="2000" dirty="0"/>
              <a:t>Box Score Stats, ANY/A</a:t>
            </a:r>
          </a:p>
          <a:p>
            <a:pPr marL="761238" lvl="2" indent="-285750">
              <a:buFont typeface="Arial" panose="020B0604020202020204" pitchFamily="34" charset="0"/>
              <a:buChar char="•"/>
            </a:pPr>
            <a:r>
              <a:rPr lang="en-US" sz="2000" dirty="0"/>
              <a:t>Passer Rating, (Total) QBR</a:t>
            </a:r>
          </a:p>
          <a:p>
            <a:pPr marL="761238" lvl="2" indent="-285750">
              <a:buFont typeface="Arial" panose="020B0604020202020204" pitchFamily="34" charset="0"/>
              <a:buChar char="•"/>
            </a:pPr>
            <a:r>
              <a:rPr lang="en-US" sz="2000" dirty="0"/>
              <a:t>Air Yards/</a:t>
            </a:r>
            <a:r>
              <a:rPr lang="en-US" sz="2000" dirty="0" err="1"/>
              <a:t>aDOT</a:t>
            </a:r>
            <a:r>
              <a:rPr lang="en-US" sz="2000" dirty="0"/>
              <a:t> vs. YAC</a:t>
            </a:r>
          </a:p>
          <a:p>
            <a:pPr marL="761238" lvl="2" indent="-285750">
              <a:buFont typeface="Arial" panose="020B0604020202020204" pitchFamily="34" charset="0"/>
              <a:buChar char="•"/>
            </a:pPr>
            <a:r>
              <a:rPr lang="en-US" sz="2000" dirty="0"/>
              <a:t>EPA/WPA and Translation to WAR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6. Tracking/Next Gen Stats (NGS) Data</a:t>
            </a:r>
          </a:p>
          <a:p>
            <a:pPr marL="578358" lvl="1" indent="-285750">
              <a:buFont typeface="Arial" panose="020B0604020202020204" pitchFamily="34" charset="0"/>
              <a:buChar char="•"/>
            </a:pPr>
            <a:r>
              <a:rPr lang="en-US" dirty="0"/>
              <a:t>Play Expectations</a:t>
            </a:r>
          </a:p>
          <a:p>
            <a:pPr marL="578358" lvl="1" indent="-285750">
              <a:buFont typeface="Arial" panose="020B0604020202020204" pitchFamily="34" charset="0"/>
              <a:buChar char="•"/>
            </a:pPr>
            <a:r>
              <a:rPr lang="en-US" dirty="0"/>
              <a:t>Player Valuation vs. Expectation</a:t>
            </a:r>
          </a:p>
          <a:p>
            <a:pPr marL="578358" lvl="1" indent="-285750">
              <a:buFont typeface="Arial" panose="020B0604020202020204" pitchFamily="34" charset="0"/>
              <a:buChar char="•"/>
            </a:pPr>
            <a:r>
              <a:rPr lang="en-US" dirty="0"/>
              <a:t>Big Data Bowl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7. Lineman Analytics: Pass Blocking and Rushing</a:t>
            </a:r>
          </a:p>
          <a:p>
            <a:pPr marL="578358" lvl="1" indent="-285750">
              <a:buFont typeface="Arial" panose="020B0604020202020204" pitchFamily="34" charset="0"/>
              <a:buChar char="•"/>
            </a:pPr>
            <a:r>
              <a:rPr lang="en-US" dirty="0"/>
              <a:t>Survival Analysis</a:t>
            </a:r>
          </a:p>
        </p:txBody>
      </p:sp>
    </p:spTree>
    <p:extLst>
      <p:ext uri="{BB962C8B-B14F-4D97-AF65-F5344CB8AC3E}">
        <p14:creationId xmlns:p14="http://schemas.microsoft.com/office/powerpoint/2010/main" val="41073640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Expected Points</a:t>
            </a:r>
          </a:p>
        </p:txBody>
      </p:sp>
      <p:sp>
        <p:nvSpPr>
          <p:cNvPr id="14" name="Content Placeholder 4">
            <a:extLst>
              <a:ext uri="{FF2B5EF4-FFF2-40B4-BE49-F238E27FC236}">
                <a16:creationId xmlns:a16="http://schemas.microsoft.com/office/drawing/2014/main" id="{EE48DF12-5F86-4A93-A995-CB7DE14D8475}"/>
              </a:ext>
            </a:extLst>
          </p:cNvPr>
          <p:cNvSpPr txBox="1">
            <a:spLocks/>
          </p:cNvSpPr>
          <p:nvPr/>
        </p:nvSpPr>
        <p:spPr>
          <a:xfrm>
            <a:off x="949796" y="1846272"/>
            <a:ext cx="11023668" cy="4489752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Calculation example: Vikings, 3</a:t>
            </a:r>
            <a:r>
              <a:rPr lang="en-US" sz="2400" baseline="30000" dirty="0"/>
              <a:t>rd </a:t>
            </a:r>
            <a:r>
              <a:rPr lang="en-US" sz="2400" dirty="0"/>
              <a:t>&amp; 4 from SEA 34, 10:66 left in 3</a:t>
            </a:r>
            <a:r>
              <a:rPr lang="en-US" sz="2400" baseline="30000" dirty="0"/>
              <a:t>rd</a:t>
            </a:r>
            <a:r>
              <a:rPr lang="en-US" sz="2400" dirty="0"/>
              <a:t> quarter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What are the expected points for the Vikings?</a:t>
            </a:r>
            <a:endParaRPr lang="en-US" sz="1400" dirty="0"/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718717C9-6485-44DD-BE2F-DAC933AEB3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8251895"/>
              </p:ext>
            </p:extLst>
          </p:nvPr>
        </p:nvGraphicFramePr>
        <p:xfrm>
          <a:off x="1238370" y="2332808"/>
          <a:ext cx="5145177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28206">
                  <a:extLst>
                    <a:ext uri="{9D8B030D-6E8A-4147-A177-3AD203B41FA5}">
                      <a16:colId xmlns:a16="http://schemas.microsoft.com/office/drawing/2014/main" val="2187371630"/>
                    </a:ext>
                  </a:extLst>
                </a:gridCol>
                <a:gridCol w="3716971">
                  <a:extLst>
                    <a:ext uri="{9D8B030D-6E8A-4147-A177-3AD203B41FA5}">
                      <a16:colId xmlns:a16="http://schemas.microsoft.com/office/drawing/2014/main" val="31868810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Event 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Probability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04173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+7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44445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+3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82129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+2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&lt;0.01 (treat as negligible)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30837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21858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-2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52777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-3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79276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-7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68473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64079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Expected Points</a:t>
            </a:r>
          </a:p>
        </p:txBody>
      </p:sp>
      <p:sp>
        <p:nvSpPr>
          <p:cNvPr id="14" name="Content Placeholder 4">
            <a:extLst>
              <a:ext uri="{FF2B5EF4-FFF2-40B4-BE49-F238E27FC236}">
                <a16:creationId xmlns:a16="http://schemas.microsoft.com/office/drawing/2014/main" id="{EE48DF12-5F86-4A93-A995-CB7DE14D8475}"/>
              </a:ext>
            </a:extLst>
          </p:cNvPr>
          <p:cNvSpPr txBox="1">
            <a:spLocks/>
          </p:cNvSpPr>
          <p:nvPr/>
        </p:nvSpPr>
        <p:spPr>
          <a:xfrm>
            <a:off x="949796" y="1846272"/>
            <a:ext cx="11023668" cy="4489752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Various </a:t>
            </a:r>
            <a:r>
              <a:rPr lang="en-US" sz="2400" b="1" dirty="0"/>
              <a:t>expected points</a:t>
            </a:r>
            <a:r>
              <a:rPr lang="en-US" sz="2400" dirty="0"/>
              <a:t> models</a:t>
            </a:r>
            <a:endParaRPr lang="en-US" sz="1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171EB6-2220-4547-919B-B7E5035847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2467" y="2448116"/>
            <a:ext cx="4896274" cy="37189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D6C0793-93E1-476A-A294-E45ED8D8E5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700" y="2650229"/>
            <a:ext cx="5448300" cy="33147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CE45768-E805-4B52-A865-7C9238688DC2}"/>
              </a:ext>
            </a:extLst>
          </p:cNvPr>
          <p:cNvSpPr txBox="1"/>
          <p:nvPr/>
        </p:nvSpPr>
        <p:spPr>
          <a:xfrm>
            <a:off x="5762445" y="6519446"/>
            <a:ext cx="642955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/>
              <a:t>Source: Carter and </a:t>
            </a:r>
            <a:r>
              <a:rPr lang="en-US" sz="800" dirty="0" err="1"/>
              <a:t>Machol</a:t>
            </a:r>
            <a:r>
              <a:rPr lang="en-US" sz="800" dirty="0"/>
              <a:t>, 1971; Burke 2010 </a:t>
            </a:r>
            <a:r>
              <a:rPr lang="en-US" sz="800" dirty="0">
                <a:hlinkClick r:id="rId5"/>
              </a:rPr>
              <a:t>http://www.advancedfootballanalytics.com/2010/01/expected-points-ep-and-expected-points.html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9539809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Expected Points</a:t>
            </a:r>
          </a:p>
        </p:txBody>
      </p:sp>
      <p:sp>
        <p:nvSpPr>
          <p:cNvPr id="14" name="Content Placeholder 4">
            <a:extLst>
              <a:ext uri="{FF2B5EF4-FFF2-40B4-BE49-F238E27FC236}">
                <a16:creationId xmlns:a16="http://schemas.microsoft.com/office/drawing/2014/main" id="{EE48DF12-5F86-4A93-A995-CB7DE14D8475}"/>
              </a:ext>
            </a:extLst>
          </p:cNvPr>
          <p:cNvSpPr txBox="1">
            <a:spLocks/>
          </p:cNvSpPr>
          <p:nvPr/>
        </p:nvSpPr>
        <p:spPr>
          <a:xfrm>
            <a:off x="949796" y="1846272"/>
            <a:ext cx="11023668" cy="4489752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Various </a:t>
            </a:r>
            <a:r>
              <a:rPr lang="en-US" sz="2400" b="1" dirty="0"/>
              <a:t>expected points</a:t>
            </a:r>
            <a:r>
              <a:rPr lang="en-US" sz="2400" dirty="0"/>
              <a:t> models</a:t>
            </a:r>
            <a:endParaRPr lang="en-US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F68E81-889C-4E85-9149-573E21FA40EA}"/>
              </a:ext>
            </a:extLst>
          </p:cNvPr>
          <p:cNvSpPr txBox="1"/>
          <p:nvPr/>
        </p:nvSpPr>
        <p:spPr>
          <a:xfrm>
            <a:off x="5762445" y="6519446"/>
            <a:ext cx="642955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/>
              <a:t>Source: </a:t>
            </a:r>
            <a:r>
              <a:rPr lang="en-US" sz="800" dirty="0" err="1"/>
              <a:t>Yurko</a:t>
            </a:r>
            <a:r>
              <a:rPr lang="en-US" sz="800" dirty="0"/>
              <a:t> et al 2019, https://www.degruyter.com/document/doi/10.1515/jqas-2018-0010/html</a:t>
            </a:r>
          </a:p>
        </p:txBody>
      </p:sp>
      <p:pic>
        <p:nvPicPr>
          <p:cNvPr id="9" name="Picture 2" descr="https://www.cmusportsanalytics.com/wp-content/uploads/2017/08/image2.png">
            <a:extLst>
              <a:ext uri="{FF2B5EF4-FFF2-40B4-BE49-F238E27FC236}">
                <a16:creationId xmlns:a16="http://schemas.microsoft.com/office/drawing/2014/main" id="{C9CAD6E5-E5DF-496A-AA79-D9F905034B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6131" y="2331774"/>
            <a:ext cx="6293008" cy="4403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02790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Expected Points Added</a:t>
            </a:r>
          </a:p>
        </p:txBody>
      </p:sp>
      <p:sp>
        <p:nvSpPr>
          <p:cNvPr id="14" name="Content Placeholder 4">
            <a:extLst>
              <a:ext uri="{FF2B5EF4-FFF2-40B4-BE49-F238E27FC236}">
                <a16:creationId xmlns:a16="http://schemas.microsoft.com/office/drawing/2014/main" id="{EE48DF12-5F86-4A93-A995-CB7DE14D8475}"/>
              </a:ext>
            </a:extLst>
          </p:cNvPr>
          <p:cNvSpPr txBox="1">
            <a:spLocks/>
          </p:cNvSpPr>
          <p:nvPr/>
        </p:nvSpPr>
        <p:spPr>
          <a:xfrm>
            <a:off x="949796" y="1846272"/>
            <a:ext cx="11023668" cy="4489752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Expected points are nice in their own right, I guess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But real value comes from being able to compare two game states – like before and after a play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578358" lvl="1" indent="-285750">
              <a:buFont typeface="Arial" panose="020B0604020202020204" pitchFamily="34" charset="0"/>
              <a:buChar char="•"/>
            </a:pPr>
            <a:r>
              <a:rPr lang="en-US" sz="2400" b="1" dirty="0"/>
              <a:t>Expected Points </a:t>
            </a:r>
            <a:r>
              <a:rPr lang="en-US" sz="2400" b="1" u="sng" dirty="0"/>
              <a:t>Added</a:t>
            </a:r>
            <a:r>
              <a:rPr lang="en-US" sz="2400" b="1" dirty="0"/>
              <a:t> (EPA)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F68E81-889C-4E85-9149-573E21FA40EA}"/>
              </a:ext>
            </a:extLst>
          </p:cNvPr>
          <p:cNvSpPr txBox="1"/>
          <p:nvPr/>
        </p:nvSpPr>
        <p:spPr>
          <a:xfrm>
            <a:off x="5762445" y="6519446"/>
            <a:ext cx="642955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/>
              <a:t>Source:</a:t>
            </a:r>
          </a:p>
        </p:txBody>
      </p:sp>
    </p:spTree>
    <p:extLst>
      <p:ext uri="{BB962C8B-B14F-4D97-AF65-F5344CB8AC3E}">
        <p14:creationId xmlns:p14="http://schemas.microsoft.com/office/powerpoint/2010/main" val="6033348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Expected Points Added</a:t>
            </a:r>
          </a:p>
        </p:txBody>
      </p:sp>
      <p:sp>
        <p:nvSpPr>
          <p:cNvPr id="14" name="Content Placeholder 4">
            <a:extLst>
              <a:ext uri="{FF2B5EF4-FFF2-40B4-BE49-F238E27FC236}">
                <a16:creationId xmlns:a16="http://schemas.microsoft.com/office/drawing/2014/main" id="{EE48DF12-5F86-4A93-A995-CB7DE14D8475}"/>
              </a:ext>
            </a:extLst>
          </p:cNvPr>
          <p:cNvSpPr txBox="1">
            <a:spLocks/>
          </p:cNvSpPr>
          <p:nvPr/>
        </p:nvSpPr>
        <p:spPr>
          <a:xfrm>
            <a:off x="949796" y="1846272"/>
            <a:ext cx="11023668" cy="4489752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What do you think </a:t>
            </a:r>
            <a:r>
              <a:rPr lang="en-US" sz="2400" b="1" dirty="0"/>
              <a:t>EPA</a:t>
            </a:r>
            <a:r>
              <a:rPr lang="en-US" sz="2400" dirty="0"/>
              <a:t> would say about each of these plays?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578358" lvl="1" indent="-285750">
              <a:buFont typeface="Arial" panose="020B0604020202020204" pitchFamily="34" charset="0"/>
              <a:buChar char="•"/>
            </a:pPr>
            <a:r>
              <a:rPr lang="en-US" sz="2200" dirty="0"/>
              <a:t>A completed 3-yard pass on 1</a:t>
            </a:r>
            <a:r>
              <a:rPr lang="en-US" sz="2200" baseline="30000" dirty="0"/>
              <a:t>st</a:t>
            </a:r>
            <a:r>
              <a:rPr lang="en-US" sz="2200" dirty="0"/>
              <a:t> &amp; 10?</a:t>
            </a:r>
          </a:p>
          <a:p>
            <a:pPr marL="578358" lvl="1" indent="-285750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578358" lvl="1" indent="-285750">
              <a:buFont typeface="Arial" panose="020B0604020202020204" pitchFamily="34" charset="0"/>
              <a:buChar char="•"/>
            </a:pPr>
            <a:r>
              <a:rPr lang="en-US" sz="2200" dirty="0"/>
              <a:t>A completed 3-yard pass on 3</a:t>
            </a:r>
            <a:r>
              <a:rPr lang="en-US" sz="2200" baseline="30000" dirty="0"/>
              <a:t>rd</a:t>
            </a:r>
            <a:r>
              <a:rPr lang="en-US" sz="2200" dirty="0"/>
              <a:t> &amp; 2?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F68E81-889C-4E85-9149-573E21FA40EA}"/>
              </a:ext>
            </a:extLst>
          </p:cNvPr>
          <p:cNvSpPr txBox="1"/>
          <p:nvPr/>
        </p:nvSpPr>
        <p:spPr>
          <a:xfrm>
            <a:off x="5762445" y="6519446"/>
            <a:ext cx="642955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/>
              <a:t>Source:</a:t>
            </a:r>
          </a:p>
        </p:txBody>
      </p:sp>
    </p:spTree>
    <p:extLst>
      <p:ext uri="{BB962C8B-B14F-4D97-AF65-F5344CB8AC3E}">
        <p14:creationId xmlns:p14="http://schemas.microsoft.com/office/powerpoint/2010/main" val="42092618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Expected Points Added</a:t>
            </a:r>
          </a:p>
        </p:txBody>
      </p:sp>
      <p:sp>
        <p:nvSpPr>
          <p:cNvPr id="14" name="Content Placeholder 4">
            <a:extLst>
              <a:ext uri="{FF2B5EF4-FFF2-40B4-BE49-F238E27FC236}">
                <a16:creationId xmlns:a16="http://schemas.microsoft.com/office/drawing/2014/main" id="{EE48DF12-5F86-4A93-A995-CB7DE14D8475}"/>
              </a:ext>
            </a:extLst>
          </p:cNvPr>
          <p:cNvSpPr txBox="1">
            <a:spLocks/>
          </p:cNvSpPr>
          <p:nvPr/>
        </p:nvSpPr>
        <p:spPr>
          <a:xfrm>
            <a:off x="949796" y="1846272"/>
            <a:ext cx="4536604" cy="4489752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EPA</a:t>
            </a:r>
            <a:r>
              <a:rPr lang="en-US" sz="2400" dirty="0"/>
              <a:t> can be used to value: </a:t>
            </a:r>
          </a:p>
          <a:p>
            <a:pPr marL="578358" lvl="1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578358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Plays</a:t>
            </a:r>
          </a:p>
          <a:p>
            <a:pPr marL="578358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Coach decisions (go for it vs. kick on 4</a:t>
            </a:r>
            <a:r>
              <a:rPr lang="en-US" sz="2400" baseline="30000" dirty="0"/>
              <a:t>th</a:t>
            </a:r>
            <a:r>
              <a:rPr lang="en-US" sz="2400" dirty="0"/>
              <a:t> down)</a:t>
            </a:r>
          </a:p>
          <a:p>
            <a:pPr marL="578358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Team offensive and defensive units (by summing up EPA of all their plays) </a:t>
            </a:r>
          </a:p>
          <a:p>
            <a:pPr marL="578358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(With a lot more work to divide credit) individual player value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F68E81-889C-4E85-9149-573E21FA40EA}"/>
              </a:ext>
            </a:extLst>
          </p:cNvPr>
          <p:cNvSpPr txBox="1"/>
          <p:nvPr/>
        </p:nvSpPr>
        <p:spPr>
          <a:xfrm>
            <a:off x="5762445" y="6519446"/>
            <a:ext cx="642955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/>
              <a:t>Source: </a:t>
            </a:r>
            <a:r>
              <a:rPr lang="en-US" sz="800" dirty="0">
                <a:effectLst/>
              </a:rPr>
              <a:t>https://rbsdm.com/stats/stats/</a:t>
            </a:r>
            <a:endParaRPr lang="en-US" sz="800" dirty="0"/>
          </a:p>
        </p:txBody>
      </p:sp>
      <p:pic>
        <p:nvPicPr>
          <p:cNvPr id="1026" name="Picture 2" descr="NFL team tiers">
            <a:extLst>
              <a:ext uri="{FF2B5EF4-FFF2-40B4-BE49-F238E27FC236}">
                <a16:creationId xmlns:a16="http://schemas.microsoft.com/office/drawing/2014/main" id="{C27582FC-728A-5970-E8F6-167CA1A6D4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2211815"/>
            <a:ext cx="6511598" cy="3662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6381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 Probability</a:t>
            </a:r>
          </a:p>
        </p:txBody>
      </p:sp>
      <p:sp>
        <p:nvSpPr>
          <p:cNvPr id="14" name="Content Placeholder 4">
            <a:extLst>
              <a:ext uri="{FF2B5EF4-FFF2-40B4-BE49-F238E27FC236}">
                <a16:creationId xmlns:a16="http://schemas.microsoft.com/office/drawing/2014/main" id="{EE48DF12-5F86-4A93-A995-CB7DE14D8475}"/>
              </a:ext>
            </a:extLst>
          </p:cNvPr>
          <p:cNvSpPr txBox="1">
            <a:spLocks/>
          </p:cNvSpPr>
          <p:nvPr/>
        </p:nvSpPr>
        <p:spPr>
          <a:xfrm>
            <a:off x="949795" y="1846272"/>
            <a:ext cx="5226717" cy="4489752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But it’s not really about points, is it?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Fair enough, coach, so what should we-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F68E81-889C-4E85-9149-573E21FA40EA}"/>
              </a:ext>
            </a:extLst>
          </p:cNvPr>
          <p:cNvSpPr txBox="1"/>
          <p:nvPr/>
        </p:nvSpPr>
        <p:spPr>
          <a:xfrm>
            <a:off x="5762445" y="6519446"/>
            <a:ext cx="64295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/>
              <a:t>Source: </a:t>
            </a:r>
            <a:r>
              <a:rPr lang="en-US" sz="800" dirty="0">
                <a:effectLst/>
                <a:hlinkClick r:id="rId3"/>
              </a:rPr>
              <a:t>https://getyarn.io/yarn-clip/98c1c9aa-613e-4a69-a280-8b57407be664/gif</a:t>
            </a:r>
            <a:r>
              <a:rPr lang="en-US" sz="800" dirty="0">
                <a:effectLst/>
              </a:rPr>
              <a:t>; </a:t>
            </a:r>
            <a:r>
              <a:rPr lang="en-US" sz="800" dirty="0">
                <a:effectLst/>
                <a:hlinkClick r:id="rId4"/>
              </a:rPr>
              <a:t>https://statsbylopez.netlify.app/post/r-for-nfl-analysis/</a:t>
            </a:r>
            <a:r>
              <a:rPr lang="en-US" sz="800" dirty="0"/>
              <a:t>; </a:t>
            </a:r>
            <a:r>
              <a:rPr lang="en-US" sz="800" dirty="0">
                <a:hlinkClick r:id="rId5"/>
              </a:rPr>
              <a:t>https://arizonastate.rivals.com/news/you-play-to-win-the-game-an-oral-history-of-a-memorable-moment</a:t>
            </a:r>
            <a:r>
              <a:rPr lang="en-US" sz="800" dirty="0"/>
              <a:t> </a:t>
            </a:r>
          </a:p>
        </p:txBody>
      </p:sp>
      <p:pic>
        <p:nvPicPr>
          <p:cNvPr id="4100" name="Picture 4" descr="YARN | Cut out the middleman. | Spectre (2015) | Video gifs by quotes |  98c1c9aa | 紗">
            <a:extLst>
              <a:ext uri="{FF2B5EF4-FFF2-40B4-BE49-F238E27FC236}">
                <a16:creationId xmlns:a16="http://schemas.microsoft.com/office/drawing/2014/main" id="{6681BB07-F26B-4714-96AC-4D4B46C8D09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6435" y="4676585"/>
            <a:ext cx="3810000" cy="1619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ASUDevils - &amp;#39;You play to win the game&amp;#39;: An oral history of a memorable  moment">
            <a:extLst>
              <a:ext uri="{FF2B5EF4-FFF2-40B4-BE49-F238E27FC236}">
                <a16:creationId xmlns:a16="http://schemas.microsoft.com/office/drawing/2014/main" id="{312C2F49-341A-42DE-A945-867BEF190DFE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6435" y="1846272"/>
            <a:ext cx="3721574" cy="2721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6256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 Probability (Added)</a:t>
            </a:r>
          </a:p>
        </p:txBody>
      </p:sp>
      <p:sp>
        <p:nvSpPr>
          <p:cNvPr id="14" name="Content Placeholder 4">
            <a:extLst>
              <a:ext uri="{FF2B5EF4-FFF2-40B4-BE49-F238E27FC236}">
                <a16:creationId xmlns:a16="http://schemas.microsoft.com/office/drawing/2014/main" id="{EE48DF12-5F86-4A93-A995-CB7DE14D8475}"/>
              </a:ext>
            </a:extLst>
          </p:cNvPr>
          <p:cNvSpPr txBox="1">
            <a:spLocks/>
          </p:cNvSpPr>
          <p:nvPr/>
        </p:nvSpPr>
        <p:spPr>
          <a:xfrm>
            <a:off x="949795" y="1846272"/>
            <a:ext cx="5485511" cy="4489752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We could just model the probability of winning directly</a:t>
            </a:r>
          </a:p>
          <a:p>
            <a:pPr marL="578358" lvl="1" indent="-28575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578358" lvl="1" indent="-285750">
              <a:buFont typeface="Arial" panose="020B0604020202020204" pitchFamily="34" charset="0"/>
              <a:buChar char="•"/>
            </a:pPr>
            <a:r>
              <a:rPr lang="en-US" sz="2400" b="1" dirty="0"/>
              <a:t>Win Probability</a:t>
            </a:r>
            <a:r>
              <a:rPr lang="en-US" sz="2400" dirty="0"/>
              <a:t> models</a:t>
            </a:r>
          </a:p>
          <a:p>
            <a:pPr marL="578358" lvl="1" indent="-28575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Just like going from expected points </a:t>
            </a:r>
            <a:r>
              <a:rPr lang="en-US" sz="2400" dirty="0">
                <a:sym typeface="Wingdings" panose="05000000000000000000" pitchFamily="2" charset="2"/>
              </a:rPr>
              <a:t> EPA, we can calculate </a:t>
            </a:r>
            <a:r>
              <a:rPr lang="en-US" sz="2400" b="1" dirty="0">
                <a:sym typeface="Wingdings" panose="05000000000000000000" pitchFamily="2" charset="2"/>
              </a:rPr>
              <a:t>win probability added (WPA)</a:t>
            </a:r>
            <a:r>
              <a:rPr lang="en-US" sz="2400" dirty="0">
                <a:sym typeface="Wingdings" panose="05000000000000000000" pitchFamily="2" charset="2"/>
              </a:rPr>
              <a:t> for any play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ym typeface="Wingdings" panose="05000000000000000000" pitchFamily="2" charset="2"/>
              </a:rPr>
              <a:t>Use EPA or WPA? Case-by-case</a:t>
            </a:r>
            <a:endParaRPr 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F68E81-889C-4E85-9149-573E21FA40EA}"/>
              </a:ext>
            </a:extLst>
          </p:cNvPr>
          <p:cNvSpPr txBox="1"/>
          <p:nvPr/>
        </p:nvSpPr>
        <p:spPr>
          <a:xfrm>
            <a:off x="5762445" y="6519446"/>
            <a:ext cx="642955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/>
              <a:t>Source: </a:t>
            </a:r>
            <a:r>
              <a:rPr lang="en-US" sz="800" dirty="0">
                <a:effectLst/>
                <a:hlinkClick r:id="rId3"/>
              </a:rPr>
              <a:t>https://statsbylopez.netlify.app/post/r-for-nfl-analysis/</a:t>
            </a:r>
            <a:endParaRPr lang="en-US" sz="800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446CF75E-A5D6-4197-B8FB-4CCB45DF6FA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7437" y="2044460"/>
            <a:ext cx="5044081" cy="4247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420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9D7D37-6ED5-49EC-A4E2-80F0F01C8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Fourth Down Analyses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5FD1A0-4B97-4BF2-B54E-9E47013EAD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6387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Fourth-Down </a:t>
            </a:r>
            <a:r>
              <a:rPr lang="en-US" dirty="0" err="1"/>
              <a:t>Decisionmaking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F68E81-889C-4E85-9149-573E21FA40EA}"/>
              </a:ext>
            </a:extLst>
          </p:cNvPr>
          <p:cNvSpPr txBox="1"/>
          <p:nvPr/>
        </p:nvSpPr>
        <p:spPr>
          <a:xfrm>
            <a:off x="5762445" y="6519446"/>
            <a:ext cx="642955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/>
              <a:t>Source: https://en.wikipedia.org/wiki/American_football_field</a:t>
            </a:r>
          </a:p>
        </p:txBody>
      </p:sp>
      <p:pic>
        <p:nvPicPr>
          <p:cNvPr id="17410" name="Picture 2" descr="American football field - Wikipedia">
            <a:extLst>
              <a:ext uri="{FF2B5EF4-FFF2-40B4-BE49-F238E27FC236}">
                <a16:creationId xmlns:a16="http://schemas.microsoft.com/office/drawing/2014/main" id="{04084524-43AA-41CC-963F-098C240AA2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8240" y="4343145"/>
            <a:ext cx="3988410" cy="1924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F6AD648-64F1-427E-BFDC-2227337F658F}"/>
              </a:ext>
            </a:extLst>
          </p:cNvPr>
          <p:cNvSpPr/>
          <p:nvPr/>
        </p:nvSpPr>
        <p:spPr>
          <a:xfrm>
            <a:off x="6257440" y="4436669"/>
            <a:ext cx="1112520" cy="1729740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04B5E4-11BB-4118-81F2-915277F4465D}"/>
              </a:ext>
            </a:extLst>
          </p:cNvPr>
          <p:cNvSpPr txBox="1"/>
          <p:nvPr/>
        </p:nvSpPr>
        <p:spPr>
          <a:xfrm rot="5400000">
            <a:off x="6643202" y="5113063"/>
            <a:ext cx="1722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Opp. End Zone</a:t>
            </a:r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6336F8C9-9E71-4D07-B482-8BC951BC1A8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69580555"/>
              </p:ext>
            </p:extLst>
          </p:nvPr>
        </p:nvGraphicFramePr>
        <p:xfrm>
          <a:off x="1701800" y="1863306"/>
          <a:ext cx="8788400" cy="31313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C6EC879-47E5-AE1E-7A5A-357BE611FA8F}"/>
              </a:ext>
            </a:extLst>
          </p:cNvPr>
          <p:cNvCxnSpPr>
            <a:cxnSpLocks/>
          </p:cNvCxnSpPr>
          <p:nvPr/>
        </p:nvCxnSpPr>
        <p:spPr>
          <a:xfrm>
            <a:off x="3860403" y="4218317"/>
            <a:ext cx="3804083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95884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9D7D37-6ED5-49EC-A4E2-80F0F01C8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5FD1A0-4B97-4BF2-B54E-9E47013EAD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6509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Fourth-Down </a:t>
            </a:r>
            <a:r>
              <a:rPr lang="en-US" dirty="0" err="1"/>
              <a:t>Decisionmaking</a:t>
            </a:r>
            <a:endParaRPr lang="en-US" dirty="0"/>
          </a:p>
        </p:txBody>
      </p:sp>
      <p:sp>
        <p:nvSpPr>
          <p:cNvPr id="14" name="Content Placeholder 4">
            <a:extLst>
              <a:ext uri="{FF2B5EF4-FFF2-40B4-BE49-F238E27FC236}">
                <a16:creationId xmlns:a16="http://schemas.microsoft.com/office/drawing/2014/main" id="{EE48DF12-5F86-4A93-A995-CB7DE14D8475}"/>
              </a:ext>
            </a:extLst>
          </p:cNvPr>
          <p:cNvSpPr txBox="1">
            <a:spLocks/>
          </p:cNvSpPr>
          <p:nvPr/>
        </p:nvSpPr>
        <p:spPr>
          <a:xfrm>
            <a:off x="949795" y="1846272"/>
            <a:ext cx="7927505" cy="4489752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What should a coach do? Recommendations (as of 2014):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F68E81-889C-4E85-9149-573E21FA40EA}"/>
              </a:ext>
            </a:extLst>
          </p:cNvPr>
          <p:cNvSpPr txBox="1"/>
          <p:nvPr/>
        </p:nvSpPr>
        <p:spPr>
          <a:xfrm>
            <a:off x="5762445" y="6519446"/>
            <a:ext cx="642955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/>
              <a:t>Source: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D78E792-14AC-40B2-AE5B-15BB3397BFC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8643"/>
          <a:stretch/>
        </p:blipFill>
        <p:spPr>
          <a:xfrm>
            <a:off x="3183902" y="2349602"/>
            <a:ext cx="3658858" cy="3841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5890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Fourth-Down </a:t>
            </a:r>
            <a:r>
              <a:rPr lang="en-US" dirty="0" err="1"/>
              <a:t>Decisionmaking</a:t>
            </a:r>
            <a:endParaRPr lang="en-US" dirty="0"/>
          </a:p>
        </p:txBody>
      </p:sp>
      <p:sp>
        <p:nvSpPr>
          <p:cNvPr id="14" name="Content Placeholder 4">
            <a:extLst>
              <a:ext uri="{FF2B5EF4-FFF2-40B4-BE49-F238E27FC236}">
                <a16:creationId xmlns:a16="http://schemas.microsoft.com/office/drawing/2014/main" id="{EE48DF12-5F86-4A93-A995-CB7DE14D8475}"/>
              </a:ext>
            </a:extLst>
          </p:cNvPr>
          <p:cNvSpPr txBox="1">
            <a:spLocks/>
          </p:cNvSpPr>
          <p:nvPr/>
        </p:nvSpPr>
        <p:spPr>
          <a:xfrm>
            <a:off x="949795" y="1846272"/>
            <a:ext cx="10434485" cy="4489752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Where do these recommendations come from?</a:t>
            </a:r>
          </a:p>
          <a:p>
            <a:pPr marL="578358" lvl="1" indent="-285750">
              <a:buFont typeface="Arial" panose="020B0604020202020204" pitchFamily="34" charset="0"/>
              <a:buChar char="•"/>
            </a:pPr>
            <a:r>
              <a:rPr lang="en-US" sz="2200" dirty="0"/>
              <a:t>You’ll be shocked to hear, but… </a:t>
            </a:r>
            <a:r>
              <a:rPr lang="en-US" sz="2200" b="1" dirty="0"/>
              <a:t>EPA</a:t>
            </a:r>
            <a:r>
              <a:rPr lang="en-US" sz="2200" dirty="0"/>
              <a:t> or </a:t>
            </a:r>
            <a:r>
              <a:rPr lang="en-US" sz="2200" b="1" dirty="0"/>
              <a:t>WPA</a:t>
            </a:r>
            <a:r>
              <a:rPr lang="en-US" sz="2200" dirty="0"/>
              <a:t>!</a:t>
            </a:r>
          </a:p>
          <a:p>
            <a:pPr marL="578358" lvl="1" indent="-285750">
              <a:buFont typeface="Arial" panose="020B0604020202020204" pitchFamily="34" charset="0"/>
              <a:buChar char="•"/>
            </a:pPr>
            <a:r>
              <a:rPr lang="en-US" sz="2200" dirty="0"/>
              <a:t>Need:</a:t>
            </a:r>
          </a:p>
          <a:p>
            <a:pPr marL="761238" lvl="2" indent="-285750">
              <a:buFont typeface="Arial" panose="020B0604020202020204" pitchFamily="34" charset="0"/>
              <a:buChar char="•"/>
            </a:pPr>
            <a:r>
              <a:rPr lang="en-US" sz="2200" dirty="0"/>
              <a:t>1. </a:t>
            </a:r>
            <a:r>
              <a:rPr lang="en-US" sz="2200" dirty="0" err="1"/>
              <a:t>Pr</a:t>
            </a:r>
            <a:r>
              <a:rPr lang="en-US" sz="2200" dirty="0"/>
              <a:t>(success) of your choice</a:t>
            </a:r>
          </a:p>
          <a:p>
            <a:pPr marL="944118" lvl="3" indent="-285750">
              <a:buFont typeface="Arial" panose="020B0604020202020204" pitchFamily="34" charset="0"/>
              <a:buChar char="•"/>
            </a:pPr>
            <a:r>
              <a:rPr lang="en-US" sz="2200" dirty="0"/>
              <a:t>100% for punt, high for field goal (if in range), maybe lower for go-for-it</a:t>
            </a:r>
          </a:p>
          <a:p>
            <a:pPr marL="761238" lvl="2" indent="-285750">
              <a:buFont typeface="Arial" panose="020B0604020202020204" pitchFamily="34" charset="0"/>
              <a:buChar char="•"/>
            </a:pPr>
            <a:r>
              <a:rPr lang="en-US" sz="2200" dirty="0"/>
              <a:t>2. </a:t>
            </a:r>
            <a:r>
              <a:rPr lang="en-US" sz="2200" i="1" dirty="0"/>
              <a:t>Weighted</a:t>
            </a:r>
            <a:r>
              <a:rPr lang="en-US" sz="2200" dirty="0"/>
              <a:t> </a:t>
            </a:r>
            <a:r>
              <a:rPr lang="en-US" sz="2200" b="1" dirty="0"/>
              <a:t>EP</a:t>
            </a:r>
            <a:r>
              <a:rPr lang="en-US" sz="2200" dirty="0"/>
              <a:t> or </a:t>
            </a:r>
            <a:r>
              <a:rPr lang="en-US" sz="2200" b="1" dirty="0"/>
              <a:t>WP</a:t>
            </a:r>
            <a:r>
              <a:rPr lang="en-US" sz="2200" dirty="0"/>
              <a:t> for each choice:</a:t>
            </a:r>
          </a:p>
          <a:p>
            <a:pPr marL="944118" lvl="3" indent="-285750">
              <a:buFont typeface="Arial" panose="020B0604020202020204" pitchFamily="34" charset="0"/>
              <a:buChar char="•"/>
            </a:pPr>
            <a:r>
              <a:rPr lang="en-US" sz="2200" dirty="0"/>
              <a:t>Example: say you’re at 4</a:t>
            </a:r>
            <a:r>
              <a:rPr lang="en-US" sz="2200" baseline="30000" dirty="0"/>
              <a:t>th</a:t>
            </a:r>
            <a:r>
              <a:rPr lang="en-US" sz="2200" dirty="0"/>
              <a:t> &amp; 1 at opponents’ 23 yd line and have an 80% chance of success (converting it). </a:t>
            </a:r>
          </a:p>
          <a:p>
            <a:pPr marL="1126998" lvl="4" indent="-285750">
              <a:buFont typeface="Arial" panose="020B0604020202020204" pitchFamily="34" charset="0"/>
              <a:buChar char="•"/>
            </a:pPr>
            <a:r>
              <a:rPr lang="en-US" sz="2200" dirty="0"/>
              <a:t>Then EP(Go for it) = 0.8*EP(Go for it and succeed) + 0.2*EP(Go for it and fail)</a:t>
            </a:r>
          </a:p>
          <a:p>
            <a:pPr marL="1126998" lvl="4" indent="-285750">
              <a:buFont typeface="Arial" panose="020B0604020202020204" pitchFamily="34" charset="0"/>
              <a:buChar char="•"/>
            </a:pPr>
            <a:r>
              <a:rPr lang="en-US" sz="2200" dirty="0"/>
              <a:t>Compare to EP(FG) = 0.9*3 + 0.1*EP(FG Miss)</a:t>
            </a:r>
          </a:p>
          <a:p>
            <a:pPr marL="578358" lvl="1" indent="-285750">
              <a:buFont typeface="Arial" panose="020B0604020202020204" pitchFamily="34" charset="0"/>
              <a:buChar char="•"/>
            </a:pPr>
            <a:r>
              <a:rPr lang="en-US" sz="2200" dirty="0"/>
              <a:t>Then (in many but not all cases) choose highest EP or WP option</a:t>
            </a:r>
          </a:p>
          <a:p>
            <a:pPr marL="761238" lvl="2" indent="-285750">
              <a:buFont typeface="Arial" panose="020B0604020202020204" pitchFamily="34" charset="0"/>
              <a:buChar char="•"/>
            </a:pPr>
            <a:r>
              <a:rPr lang="en-US" sz="2200" dirty="0"/>
              <a:t>Time when you shouldn’t do this?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F68E81-889C-4E85-9149-573E21FA40EA}"/>
              </a:ext>
            </a:extLst>
          </p:cNvPr>
          <p:cNvSpPr txBox="1"/>
          <p:nvPr/>
        </p:nvSpPr>
        <p:spPr>
          <a:xfrm>
            <a:off x="5762445" y="6519446"/>
            <a:ext cx="642955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/>
              <a:t>Source:</a:t>
            </a:r>
          </a:p>
        </p:txBody>
      </p:sp>
    </p:spTree>
    <p:extLst>
      <p:ext uri="{BB962C8B-B14F-4D97-AF65-F5344CB8AC3E}">
        <p14:creationId xmlns:p14="http://schemas.microsoft.com/office/powerpoint/2010/main" val="3697972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Fourth-Down </a:t>
            </a:r>
            <a:r>
              <a:rPr lang="en-US" dirty="0" err="1"/>
              <a:t>Decisionmaking</a:t>
            </a:r>
            <a:endParaRPr lang="en-US" dirty="0"/>
          </a:p>
        </p:txBody>
      </p:sp>
      <p:sp>
        <p:nvSpPr>
          <p:cNvPr id="14" name="Content Placeholder 4">
            <a:extLst>
              <a:ext uri="{FF2B5EF4-FFF2-40B4-BE49-F238E27FC236}">
                <a16:creationId xmlns:a16="http://schemas.microsoft.com/office/drawing/2014/main" id="{EE48DF12-5F86-4A93-A995-CB7DE14D8475}"/>
              </a:ext>
            </a:extLst>
          </p:cNvPr>
          <p:cNvSpPr txBox="1">
            <a:spLocks/>
          </p:cNvSpPr>
          <p:nvPr/>
        </p:nvSpPr>
        <p:spPr>
          <a:xfrm>
            <a:off x="949795" y="1846272"/>
            <a:ext cx="10434485" cy="4489752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Example: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F68E81-889C-4E85-9149-573E21FA40EA}"/>
              </a:ext>
            </a:extLst>
          </p:cNvPr>
          <p:cNvSpPr txBox="1"/>
          <p:nvPr/>
        </p:nvSpPr>
        <p:spPr>
          <a:xfrm>
            <a:off x="5762445" y="6519446"/>
            <a:ext cx="642955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/>
              <a:t>Source: https://github.com/statsbylopez/StatsSports20/blob/master/Lectures/lecture%206.pdf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A39F0F-0C5A-4BE1-A949-02D59DD170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8297" y="2019207"/>
            <a:ext cx="6886283" cy="4015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7243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Fourth-Down </a:t>
            </a:r>
            <a:r>
              <a:rPr lang="en-US" dirty="0" err="1"/>
              <a:t>Decisionmaking</a:t>
            </a:r>
            <a:endParaRPr lang="en-US" dirty="0"/>
          </a:p>
        </p:txBody>
      </p:sp>
      <p:sp>
        <p:nvSpPr>
          <p:cNvPr id="14" name="Content Placeholder 4">
            <a:extLst>
              <a:ext uri="{FF2B5EF4-FFF2-40B4-BE49-F238E27FC236}">
                <a16:creationId xmlns:a16="http://schemas.microsoft.com/office/drawing/2014/main" id="{EE48DF12-5F86-4A93-A995-CB7DE14D8475}"/>
              </a:ext>
            </a:extLst>
          </p:cNvPr>
          <p:cNvSpPr txBox="1">
            <a:spLocks/>
          </p:cNvSpPr>
          <p:nvPr/>
        </p:nvSpPr>
        <p:spPr>
          <a:xfrm>
            <a:off x="949795" y="1846272"/>
            <a:ext cx="10434485" cy="4489752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What did coaches </a:t>
            </a:r>
            <a:r>
              <a:rPr lang="en-US" sz="2200" i="1" dirty="0"/>
              <a:t>actually</a:t>
            </a:r>
            <a:r>
              <a:rPr lang="en-US" sz="2200" dirty="0"/>
              <a:t> do (as of 2014)?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F68E81-889C-4E85-9149-573E21FA40EA}"/>
              </a:ext>
            </a:extLst>
          </p:cNvPr>
          <p:cNvSpPr txBox="1"/>
          <p:nvPr/>
        </p:nvSpPr>
        <p:spPr>
          <a:xfrm>
            <a:off x="5762445" y="6519446"/>
            <a:ext cx="642955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/>
              <a:t>Source: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A1A453-730F-4DE5-A915-171760F84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122" y="2303882"/>
            <a:ext cx="7124330" cy="3841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545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Fourth-Down </a:t>
            </a:r>
            <a:r>
              <a:rPr lang="en-US" dirty="0" err="1"/>
              <a:t>Decisionmaking</a:t>
            </a:r>
            <a:endParaRPr lang="en-US" dirty="0"/>
          </a:p>
        </p:txBody>
      </p:sp>
      <p:sp>
        <p:nvSpPr>
          <p:cNvPr id="14" name="Content Placeholder 4">
            <a:extLst>
              <a:ext uri="{FF2B5EF4-FFF2-40B4-BE49-F238E27FC236}">
                <a16:creationId xmlns:a16="http://schemas.microsoft.com/office/drawing/2014/main" id="{EE48DF12-5F86-4A93-A995-CB7DE14D8475}"/>
              </a:ext>
            </a:extLst>
          </p:cNvPr>
          <p:cNvSpPr txBox="1">
            <a:spLocks/>
          </p:cNvSpPr>
          <p:nvPr/>
        </p:nvSpPr>
        <p:spPr>
          <a:xfrm>
            <a:off x="949795" y="1846272"/>
            <a:ext cx="10434485" cy="4489752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i="1" dirty="0"/>
              <a:t>Why</a:t>
            </a:r>
            <a:r>
              <a:rPr lang="en-US" sz="2200" dirty="0"/>
              <a:t> would coaches act this way?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i="1" dirty="0"/>
          </a:p>
          <a:p>
            <a:pPr marL="578358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Loss Aversion</a:t>
            </a:r>
          </a:p>
          <a:p>
            <a:pPr marL="578358" lvl="1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578358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Risk Aversion/Minimax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F68E81-889C-4E85-9149-573E21FA40EA}"/>
              </a:ext>
            </a:extLst>
          </p:cNvPr>
          <p:cNvSpPr txBox="1"/>
          <p:nvPr/>
        </p:nvSpPr>
        <p:spPr>
          <a:xfrm>
            <a:off x="5762445" y="6519446"/>
            <a:ext cx="642955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/>
              <a:t>Source: https://github.com/statsbylopez/StatsSports20/blob/master/Lectures/lecture%206.pdf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363828-7638-4E3B-9842-40B47F40A6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5501" y="3867483"/>
            <a:ext cx="7501141" cy="236797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D76D8A1-463E-4ADA-9285-73ACCFE38D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60052" y="2029694"/>
            <a:ext cx="2095628" cy="1837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0609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Fourth-Down </a:t>
            </a:r>
            <a:r>
              <a:rPr lang="en-US" dirty="0" err="1"/>
              <a:t>Decisionmaking</a:t>
            </a:r>
            <a:endParaRPr lang="en-US" dirty="0"/>
          </a:p>
        </p:txBody>
      </p:sp>
      <p:sp>
        <p:nvSpPr>
          <p:cNvPr id="14" name="Content Placeholder 4">
            <a:extLst>
              <a:ext uri="{FF2B5EF4-FFF2-40B4-BE49-F238E27FC236}">
                <a16:creationId xmlns:a16="http://schemas.microsoft.com/office/drawing/2014/main" id="{EE48DF12-5F86-4A93-A995-CB7DE14D8475}"/>
              </a:ext>
            </a:extLst>
          </p:cNvPr>
          <p:cNvSpPr txBox="1">
            <a:spLocks/>
          </p:cNvSpPr>
          <p:nvPr/>
        </p:nvSpPr>
        <p:spPr>
          <a:xfrm>
            <a:off x="949796" y="1846272"/>
            <a:ext cx="11049548" cy="4489752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We’re making inroads!</a:t>
            </a:r>
          </a:p>
          <a:p>
            <a:pPr marL="578358" lvl="1" indent="-285750">
              <a:buFont typeface="Arial" panose="020B0604020202020204" pitchFamily="34" charset="0"/>
              <a:buChar char="•"/>
            </a:pPr>
            <a:r>
              <a:rPr lang="en-US" sz="2200" dirty="0"/>
              <a:t>Of course, not perfect. Matt Lafleur (GB) vs. Dennis Allen (NO)</a:t>
            </a:r>
          </a:p>
          <a:p>
            <a:pPr marL="578358" lvl="1" indent="-285750">
              <a:buFont typeface="Arial" panose="020B0604020202020204" pitchFamily="34" charset="0"/>
              <a:buChar char="•"/>
            </a:pPr>
            <a:r>
              <a:rPr lang="en-US" sz="2200" dirty="0"/>
              <a:t>Follow </a:t>
            </a:r>
            <a:r>
              <a:rPr lang="en-US" sz="2200" dirty="0">
                <a:hlinkClick r:id="rId3"/>
              </a:rPr>
              <a:t>4</a:t>
            </a:r>
            <a:r>
              <a:rPr lang="en-US" sz="2200" baseline="30000" dirty="0">
                <a:hlinkClick r:id="rId3"/>
              </a:rPr>
              <a:t>th</a:t>
            </a:r>
            <a:r>
              <a:rPr lang="en-US" sz="2200" dirty="0">
                <a:hlinkClick r:id="rId3"/>
              </a:rPr>
              <a:t> down decision bot Twitter account </a:t>
            </a:r>
            <a:r>
              <a:rPr lang="en-US" sz="2200" dirty="0"/>
              <a:t>(when it can tweet…), </a:t>
            </a:r>
            <a:r>
              <a:rPr lang="en-US" sz="2200" dirty="0">
                <a:hlinkClick r:id="rId4"/>
              </a:rPr>
              <a:t>@sethwalder</a:t>
            </a:r>
            <a:r>
              <a:rPr lang="en-US" sz="2200" dirty="0"/>
              <a:t> for more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F68E81-889C-4E85-9149-573E21FA40EA}"/>
              </a:ext>
            </a:extLst>
          </p:cNvPr>
          <p:cNvSpPr txBox="1"/>
          <p:nvPr/>
        </p:nvSpPr>
        <p:spPr>
          <a:xfrm>
            <a:off x="5762445" y="6519446"/>
            <a:ext cx="64295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/>
              <a:t>Source: </a:t>
            </a:r>
            <a:r>
              <a:rPr lang="en-US" sz="800" dirty="0">
                <a:hlinkClick r:id="rId5"/>
              </a:rPr>
              <a:t>https://github.com/statsbylopez/StatsSports20/blob/master/Lectures/lecture%206.pdf</a:t>
            </a:r>
            <a:r>
              <a:rPr lang="en-US" sz="800" dirty="0"/>
              <a:t>; </a:t>
            </a:r>
            <a:r>
              <a:rPr lang="en-US" sz="800" dirty="0">
                <a:hlinkClick r:id="rId6"/>
              </a:rPr>
              <a:t>https://www.sportingnews.com/us/nfl/news/nfl-fourth-down-conversion-chart-rate-by-distance/vofkeub6xwms6imajxqkfipp</a:t>
            </a:r>
            <a:r>
              <a:rPr lang="en-US" sz="800" dirty="0"/>
              <a:t> </a:t>
            </a:r>
          </a:p>
        </p:txBody>
      </p:sp>
      <p:pic>
        <p:nvPicPr>
          <p:cNvPr id="7" name="Picture 2" descr="Image">
            <a:extLst>
              <a:ext uri="{FF2B5EF4-FFF2-40B4-BE49-F238E27FC236}">
                <a16:creationId xmlns:a16="http://schemas.microsoft.com/office/drawing/2014/main" id="{54A2EDE9-FD9A-4E93-B9D6-C529785AA1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874" y="2955518"/>
            <a:ext cx="4974758" cy="367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F224805-8BC3-9D7B-4B19-AD4F17760B1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62445" y="3207294"/>
            <a:ext cx="4201064" cy="3249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381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Fourth Down </a:t>
            </a:r>
            <a:r>
              <a:rPr lang="en-US" dirty="0" err="1"/>
              <a:t>Decisionmaking</a:t>
            </a:r>
            <a:endParaRPr lang="en-US" dirty="0"/>
          </a:p>
        </p:txBody>
      </p:sp>
      <p:sp>
        <p:nvSpPr>
          <p:cNvPr id="14" name="Content Placeholder 4">
            <a:extLst>
              <a:ext uri="{FF2B5EF4-FFF2-40B4-BE49-F238E27FC236}">
                <a16:creationId xmlns:a16="http://schemas.microsoft.com/office/drawing/2014/main" id="{EE48DF12-5F86-4A93-A995-CB7DE14D8475}"/>
              </a:ext>
            </a:extLst>
          </p:cNvPr>
          <p:cNvSpPr txBox="1">
            <a:spLocks/>
          </p:cNvSpPr>
          <p:nvPr/>
        </p:nvSpPr>
        <p:spPr>
          <a:xfrm>
            <a:off x="949795" y="1846272"/>
            <a:ext cx="10434485" cy="4489752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Did coaches know more about what they were doing than we gave them credit for?</a:t>
            </a:r>
          </a:p>
          <a:p>
            <a:pPr marL="578358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Once we got better data (ball tracking chip), some very interesting data emerged that changed what we thought we knew</a:t>
            </a:r>
          </a:p>
          <a:p>
            <a:pPr marL="578358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Importance of humility and open-mindedness in analytics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F68E81-889C-4E85-9149-573E21FA40EA}"/>
              </a:ext>
            </a:extLst>
          </p:cNvPr>
          <p:cNvSpPr txBox="1"/>
          <p:nvPr/>
        </p:nvSpPr>
        <p:spPr>
          <a:xfrm>
            <a:off x="5762445" y="6519446"/>
            <a:ext cx="642955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/>
              <a:t>Source: </a:t>
            </a:r>
            <a:r>
              <a:rPr lang="en-US" sz="800" dirty="0">
                <a:hlinkClick r:id="rId3"/>
              </a:rPr>
              <a:t>https://arxiv.org/pdf/1909.10631.pdf</a:t>
            </a:r>
            <a:r>
              <a:rPr lang="en-US" sz="800" dirty="0"/>
              <a:t>; </a:t>
            </a:r>
            <a:r>
              <a:rPr lang="en-US" sz="800" dirty="0">
                <a:hlinkClick r:id="rId4"/>
              </a:rPr>
              <a:t>https://twitter.com/statsbylopez/status/1176881065941721088?lang=en</a:t>
            </a:r>
            <a:r>
              <a:rPr lang="en-US" sz="800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B9315B-1884-40F1-A7A8-B83F81087C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1348" y="3222195"/>
            <a:ext cx="4700388" cy="322274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C4F6AF8-6F18-4AFF-98B9-67D661BC51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04713" y="3548141"/>
            <a:ext cx="5792544" cy="2570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721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Two-Point Conversions</a:t>
            </a:r>
          </a:p>
        </p:txBody>
      </p:sp>
      <p:sp>
        <p:nvSpPr>
          <p:cNvPr id="14" name="Content Placeholder 4">
            <a:extLst>
              <a:ext uri="{FF2B5EF4-FFF2-40B4-BE49-F238E27FC236}">
                <a16:creationId xmlns:a16="http://schemas.microsoft.com/office/drawing/2014/main" id="{EE48DF12-5F86-4A93-A995-CB7DE14D8475}"/>
              </a:ext>
            </a:extLst>
          </p:cNvPr>
          <p:cNvSpPr txBox="1">
            <a:spLocks/>
          </p:cNvSpPr>
          <p:nvPr/>
        </p:nvSpPr>
        <p:spPr>
          <a:xfrm>
            <a:off x="949795" y="1846272"/>
            <a:ext cx="10434485" cy="4489752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Extremely similar situation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hlinkClick r:id="rId3"/>
              </a:rPr>
              <a:t>Go for 2 when down 8</a:t>
            </a:r>
            <a:endParaRPr lang="en-US" sz="2200" dirty="0"/>
          </a:p>
          <a:p>
            <a:pPr marL="578358" lvl="1" indent="-285750">
              <a:buFont typeface="Arial" panose="020B0604020202020204" pitchFamily="34" charset="0"/>
              <a:buChar char="•"/>
            </a:pPr>
            <a:r>
              <a:rPr lang="en-US" sz="2200" dirty="0"/>
              <a:t>24 times since 2018. Gaining steam.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hlinkClick r:id="rId4"/>
              </a:rPr>
              <a:t>Go for 2 when down…7!?</a:t>
            </a:r>
            <a:endParaRPr lang="en-US" sz="2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F68E81-889C-4E85-9149-573E21FA40EA}"/>
              </a:ext>
            </a:extLst>
          </p:cNvPr>
          <p:cNvSpPr txBox="1"/>
          <p:nvPr/>
        </p:nvSpPr>
        <p:spPr>
          <a:xfrm>
            <a:off x="5762445" y="6519446"/>
            <a:ext cx="642955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/>
              <a:t>Source: https://fivethirtyeight.com/features/when-to-go-for-2-for-real/</a:t>
            </a:r>
          </a:p>
        </p:txBody>
      </p:sp>
      <p:pic>
        <p:nvPicPr>
          <p:cNvPr id="25602" name="Picture 2" descr="morris-conversions-1">
            <a:extLst>
              <a:ext uri="{FF2B5EF4-FFF2-40B4-BE49-F238E27FC236}">
                <a16:creationId xmlns:a16="http://schemas.microsoft.com/office/drawing/2014/main" id="{91BF6BCF-5459-4756-9308-99872DE5CD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907" y="123110"/>
            <a:ext cx="3348774" cy="6370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89919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Caution on 4</a:t>
            </a:r>
            <a:r>
              <a:rPr lang="en-US" baseline="30000" dirty="0"/>
              <a:t>th</a:t>
            </a:r>
            <a:r>
              <a:rPr lang="en-US" dirty="0"/>
              <a:t> Down Analytics Projects</a:t>
            </a:r>
          </a:p>
        </p:txBody>
      </p:sp>
      <p:sp>
        <p:nvSpPr>
          <p:cNvPr id="14" name="Content Placeholder 4">
            <a:extLst>
              <a:ext uri="{FF2B5EF4-FFF2-40B4-BE49-F238E27FC236}">
                <a16:creationId xmlns:a16="http://schemas.microsoft.com/office/drawing/2014/main" id="{EE48DF12-5F86-4A93-A995-CB7DE14D8475}"/>
              </a:ext>
            </a:extLst>
          </p:cNvPr>
          <p:cNvSpPr txBox="1">
            <a:spLocks/>
          </p:cNvSpPr>
          <p:nvPr/>
        </p:nvSpPr>
        <p:spPr>
          <a:xfrm>
            <a:off x="949795" y="1846272"/>
            <a:ext cx="10434485" cy="4489752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It’s been done to death publicly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Not an “interesting” project to teams, fellow analysts (become a bit of a joke)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Unless you have new data or a </a:t>
            </a:r>
            <a:r>
              <a:rPr lang="en-US" sz="2400" i="1" dirty="0"/>
              <a:t>completely</a:t>
            </a:r>
            <a:r>
              <a:rPr lang="en-US" sz="2400" dirty="0"/>
              <a:t> different approach, leave it be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(Same thing for 2-pt conversions)</a:t>
            </a:r>
          </a:p>
        </p:txBody>
      </p:sp>
    </p:spTree>
    <p:extLst>
      <p:ext uri="{BB962C8B-B14F-4D97-AF65-F5344CB8AC3E}">
        <p14:creationId xmlns:p14="http://schemas.microsoft.com/office/powerpoint/2010/main" val="307993147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9D7D37-6ED5-49EC-A4E2-80F0F01C8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Draft Analytics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5FD1A0-4B97-4BF2-B54E-9E47013EAD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9428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“Teams That Run Win More”</a:t>
            </a:r>
          </a:p>
        </p:txBody>
      </p:sp>
      <p:sp>
        <p:nvSpPr>
          <p:cNvPr id="14" name="Content Placeholder 4">
            <a:extLst>
              <a:ext uri="{FF2B5EF4-FFF2-40B4-BE49-F238E27FC236}">
                <a16:creationId xmlns:a16="http://schemas.microsoft.com/office/drawing/2014/main" id="{EE48DF12-5F86-4A93-A995-CB7DE14D8475}"/>
              </a:ext>
            </a:extLst>
          </p:cNvPr>
          <p:cNvSpPr txBox="1">
            <a:spLocks/>
          </p:cNvSpPr>
          <p:nvPr/>
        </p:nvSpPr>
        <p:spPr>
          <a:xfrm>
            <a:off x="949796" y="1846272"/>
            <a:ext cx="10393940" cy="4489752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endParaRPr lang="en-US" sz="2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EEEF6F-49B4-4272-810E-3E195092A0B0}"/>
              </a:ext>
            </a:extLst>
          </p:cNvPr>
          <p:cNvSpPr txBox="1"/>
          <p:nvPr/>
        </p:nvSpPr>
        <p:spPr>
          <a:xfrm>
            <a:off x="5762445" y="6574076"/>
            <a:ext cx="610189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/>
              <a:t>Source: https://twitter.com/CowboysStats/status/1374112221895266304?s=20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AEFD84-B08B-4274-9F27-81186FCDA8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1068" y="2594732"/>
            <a:ext cx="5706271" cy="1590897"/>
          </a:xfrm>
          <a:prstGeom prst="rect">
            <a:avLst/>
          </a:prstGeom>
        </p:spPr>
      </p:pic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5833A22E-B048-4CFB-B20C-A5DEF1348AD1}"/>
              </a:ext>
            </a:extLst>
          </p:cNvPr>
          <p:cNvSpPr txBox="1">
            <a:spLocks/>
          </p:cNvSpPr>
          <p:nvPr/>
        </p:nvSpPr>
        <p:spPr>
          <a:xfrm>
            <a:off x="1102196" y="1998672"/>
            <a:ext cx="10393940" cy="4489752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We start with a puzzle: why are these bullshit?</a:t>
            </a:r>
            <a:endParaRPr lang="en-US" sz="2800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034D369-EA3D-47F8-A5F1-1B8430E114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8699" y="4185629"/>
            <a:ext cx="5611008" cy="1714739"/>
          </a:xfrm>
          <a:prstGeom prst="rect">
            <a:avLst/>
          </a:prstGeom>
        </p:spPr>
      </p:pic>
      <p:pic>
        <p:nvPicPr>
          <p:cNvPr id="12" name="Picture 11" descr="Chart, scatter chart&#10;&#10;Description automatically generated">
            <a:extLst>
              <a:ext uri="{FF2B5EF4-FFF2-40B4-BE49-F238E27FC236}">
                <a16:creationId xmlns:a16="http://schemas.microsoft.com/office/drawing/2014/main" id="{0419C59F-CDA2-43D2-BDB9-A6789B4827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14970" y="2881222"/>
            <a:ext cx="5060830" cy="2846717"/>
          </a:xfrm>
          <a:prstGeom prst="rect">
            <a:avLst/>
          </a:prstGeom>
        </p:spPr>
      </p:pic>
      <p:sp>
        <p:nvSpPr>
          <p:cNvPr id="17" name="Arrow: Curved Down 16">
            <a:extLst>
              <a:ext uri="{FF2B5EF4-FFF2-40B4-BE49-F238E27FC236}">
                <a16:creationId xmlns:a16="http://schemas.microsoft.com/office/drawing/2014/main" id="{721B6244-0277-429A-89B7-C24E62C0F3B8}"/>
              </a:ext>
            </a:extLst>
          </p:cNvPr>
          <p:cNvSpPr/>
          <p:nvPr/>
        </p:nvSpPr>
        <p:spPr>
          <a:xfrm>
            <a:off x="4735902" y="585535"/>
            <a:ext cx="1155940" cy="478689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Arrow: Curved Down 17">
            <a:extLst>
              <a:ext uri="{FF2B5EF4-FFF2-40B4-BE49-F238E27FC236}">
                <a16:creationId xmlns:a16="http://schemas.microsoft.com/office/drawing/2014/main" id="{2228B244-508A-4FAC-9C48-727F38C37261}"/>
              </a:ext>
            </a:extLst>
          </p:cNvPr>
          <p:cNvSpPr/>
          <p:nvPr/>
        </p:nvSpPr>
        <p:spPr>
          <a:xfrm rot="10800000">
            <a:off x="4735902" y="1590134"/>
            <a:ext cx="1155940" cy="478689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6622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Draft Analytics</a:t>
            </a:r>
          </a:p>
        </p:txBody>
      </p:sp>
      <p:sp>
        <p:nvSpPr>
          <p:cNvPr id="14" name="Content Placeholder 4">
            <a:extLst>
              <a:ext uri="{FF2B5EF4-FFF2-40B4-BE49-F238E27FC236}">
                <a16:creationId xmlns:a16="http://schemas.microsoft.com/office/drawing/2014/main" id="{EE48DF12-5F86-4A93-A995-CB7DE14D8475}"/>
              </a:ext>
            </a:extLst>
          </p:cNvPr>
          <p:cNvSpPr txBox="1">
            <a:spLocks/>
          </p:cNvSpPr>
          <p:nvPr/>
        </p:nvSpPr>
        <p:spPr>
          <a:xfrm>
            <a:off x="949795" y="1846272"/>
            <a:ext cx="10434485" cy="4489752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Say you’re a GM on Draft Day thinking about trading picks with another team</a:t>
            </a:r>
          </a:p>
          <a:p>
            <a:pPr marL="578358" lvl="1" indent="-28575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578358" lvl="1" indent="-28575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578358" lvl="1" indent="-285750">
              <a:buFont typeface="Arial" panose="020B0604020202020204" pitchFamily="34" charset="0"/>
              <a:buChar char="•"/>
            </a:pPr>
            <a:r>
              <a:rPr lang="en-US" sz="3200" dirty="0"/>
              <a:t>How do you decide when to make a trade?</a:t>
            </a:r>
          </a:p>
        </p:txBody>
      </p:sp>
    </p:spTree>
    <p:extLst>
      <p:ext uri="{BB962C8B-B14F-4D97-AF65-F5344CB8AC3E}">
        <p14:creationId xmlns:p14="http://schemas.microsoft.com/office/powerpoint/2010/main" val="316694661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Draft Pick Values</a:t>
            </a:r>
          </a:p>
        </p:txBody>
      </p:sp>
      <p:sp>
        <p:nvSpPr>
          <p:cNvPr id="14" name="Content Placeholder 4">
            <a:extLst>
              <a:ext uri="{FF2B5EF4-FFF2-40B4-BE49-F238E27FC236}">
                <a16:creationId xmlns:a16="http://schemas.microsoft.com/office/drawing/2014/main" id="{EE48DF12-5F86-4A93-A995-CB7DE14D8475}"/>
              </a:ext>
            </a:extLst>
          </p:cNvPr>
          <p:cNvSpPr txBox="1">
            <a:spLocks/>
          </p:cNvSpPr>
          <p:nvPr/>
        </p:nvSpPr>
        <p:spPr>
          <a:xfrm>
            <a:off x="949796" y="1846272"/>
            <a:ext cx="4812650" cy="4489752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Need to know the value of your picks</a:t>
            </a:r>
          </a:p>
          <a:p>
            <a:pPr marL="578358" lvl="1" indent="-285750">
              <a:buFont typeface="Arial" panose="020B0604020202020204" pitchFamily="34" charset="0"/>
              <a:buChar char="•"/>
            </a:pPr>
            <a:r>
              <a:rPr lang="en-US" sz="2200" dirty="0"/>
              <a:t>Attempt #1: Jimmy Johnson, “The Chart” – from 1990s Cowboys. </a:t>
            </a:r>
          </a:p>
          <a:p>
            <a:pPr marL="578358" lvl="1" indent="-285750">
              <a:buFont typeface="Arial" panose="020B0604020202020204" pitchFamily="34" charset="0"/>
              <a:buChar char="•"/>
            </a:pPr>
            <a:r>
              <a:rPr lang="en-US" sz="2200" dirty="0"/>
              <a:t>Based on actual trades made in 1980s. Problem?</a:t>
            </a:r>
          </a:p>
        </p:txBody>
      </p:sp>
      <p:pic>
        <p:nvPicPr>
          <p:cNvPr id="26626" name="Picture 2">
            <a:extLst>
              <a:ext uri="{FF2B5EF4-FFF2-40B4-BE49-F238E27FC236}">
                <a16:creationId xmlns:a16="http://schemas.microsoft.com/office/drawing/2014/main" id="{7512B645-4082-4D45-9914-F98CE545DC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320768"/>
            <a:ext cx="5697208" cy="3321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1C960E1-BA84-4A13-9057-A606AED870A1}"/>
              </a:ext>
            </a:extLst>
          </p:cNvPr>
          <p:cNvSpPr txBox="1"/>
          <p:nvPr/>
        </p:nvSpPr>
        <p:spPr>
          <a:xfrm>
            <a:off x="5762445" y="6519446"/>
            <a:ext cx="642955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/>
              <a:t>Source: https://www.stampedeblue.com/2019/4/26/18517416/did-chris-ballard-make-a-good-trade-av-value-massey-thaler-draft</a:t>
            </a:r>
          </a:p>
        </p:txBody>
      </p:sp>
    </p:spTree>
    <p:extLst>
      <p:ext uri="{BB962C8B-B14F-4D97-AF65-F5344CB8AC3E}">
        <p14:creationId xmlns:p14="http://schemas.microsoft.com/office/powerpoint/2010/main" val="354870160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Draft Pick Values</a:t>
            </a:r>
          </a:p>
        </p:txBody>
      </p:sp>
      <p:sp>
        <p:nvSpPr>
          <p:cNvPr id="14" name="Content Placeholder 4">
            <a:extLst>
              <a:ext uri="{FF2B5EF4-FFF2-40B4-BE49-F238E27FC236}">
                <a16:creationId xmlns:a16="http://schemas.microsoft.com/office/drawing/2014/main" id="{EE48DF12-5F86-4A93-A995-CB7DE14D8475}"/>
              </a:ext>
            </a:extLst>
          </p:cNvPr>
          <p:cNvSpPr txBox="1">
            <a:spLocks/>
          </p:cNvSpPr>
          <p:nvPr/>
        </p:nvSpPr>
        <p:spPr>
          <a:xfrm>
            <a:off x="949795" y="1846272"/>
            <a:ext cx="5278477" cy="4489752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Need to know the value of your picks</a:t>
            </a:r>
          </a:p>
          <a:p>
            <a:pPr marL="578358" lvl="1" indent="-285750">
              <a:buFont typeface="Arial" panose="020B0604020202020204" pitchFamily="34" charset="0"/>
              <a:buChar char="•"/>
            </a:pPr>
            <a:r>
              <a:rPr lang="en-US" sz="2200" dirty="0"/>
              <a:t>Attempt #2: </a:t>
            </a:r>
            <a:r>
              <a:rPr lang="en-US" sz="2200" dirty="0">
                <a:hlinkClick r:id="rId3"/>
              </a:rPr>
              <a:t>Massey and Thaler</a:t>
            </a:r>
            <a:r>
              <a:rPr lang="en-US" sz="2200" dirty="0"/>
              <a:t>; Chase Stuart at Football Perspective</a:t>
            </a:r>
          </a:p>
          <a:p>
            <a:pPr marL="578358" lvl="1" indent="-285750">
              <a:buFont typeface="Arial" panose="020B0604020202020204" pitchFamily="34" charset="0"/>
              <a:buChar char="•"/>
            </a:pPr>
            <a:r>
              <a:rPr lang="en-US" sz="2200" dirty="0"/>
              <a:t>NFL GMs massively overvalued high picks </a:t>
            </a:r>
            <a:r>
              <a:rPr lang="en-US" sz="2200" dirty="0">
                <a:sym typeface="Wingdings" panose="05000000000000000000" pitchFamily="2" charset="2"/>
              </a:rPr>
              <a:t></a:t>
            </a:r>
            <a:r>
              <a:rPr lang="en-US" sz="2200" dirty="0"/>
              <a:t> curve was too steep</a:t>
            </a:r>
          </a:p>
          <a:p>
            <a:pPr marL="578358" lvl="1" indent="-285750">
              <a:buFont typeface="Arial" panose="020B0604020202020204" pitchFamily="34" charset="0"/>
              <a:buChar char="•"/>
            </a:pPr>
            <a:r>
              <a:rPr lang="en-US" sz="2200" dirty="0"/>
              <a:t>Based on first 4 years’ actual Career AV metric from Pro-Football-Reference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C960E1-BA84-4A13-9057-A606AED870A1}"/>
              </a:ext>
            </a:extLst>
          </p:cNvPr>
          <p:cNvSpPr txBox="1"/>
          <p:nvPr/>
        </p:nvSpPr>
        <p:spPr>
          <a:xfrm>
            <a:off x="5762445" y="6519446"/>
            <a:ext cx="642955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/>
              <a:t>Source: http://www.footballperspective.com/yet-another-draft-value-chart/</a:t>
            </a:r>
          </a:p>
        </p:txBody>
      </p:sp>
      <p:pic>
        <p:nvPicPr>
          <p:cNvPr id="29698" name="Picture 2" descr="av draft charts">
            <a:extLst>
              <a:ext uri="{FF2B5EF4-FFF2-40B4-BE49-F238E27FC236}">
                <a16:creationId xmlns:a16="http://schemas.microsoft.com/office/drawing/2014/main" id="{3911B5DD-EC09-47A2-A63A-DC1F862BED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5054" y="1920782"/>
            <a:ext cx="5094157" cy="4159304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64306592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Draft Pick Values</a:t>
            </a:r>
          </a:p>
        </p:txBody>
      </p:sp>
      <p:sp>
        <p:nvSpPr>
          <p:cNvPr id="14" name="Content Placeholder 4">
            <a:extLst>
              <a:ext uri="{FF2B5EF4-FFF2-40B4-BE49-F238E27FC236}">
                <a16:creationId xmlns:a16="http://schemas.microsoft.com/office/drawing/2014/main" id="{EE48DF12-5F86-4A93-A995-CB7DE14D8475}"/>
              </a:ext>
            </a:extLst>
          </p:cNvPr>
          <p:cNvSpPr txBox="1">
            <a:spLocks/>
          </p:cNvSpPr>
          <p:nvPr/>
        </p:nvSpPr>
        <p:spPr>
          <a:xfrm>
            <a:off x="949796" y="1846272"/>
            <a:ext cx="4683254" cy="4489752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Need to know the value of your picks</a:t>
            </a:r>
          </a:p>
          <a:p>
            <a:pPr marL="578358" lvl="1" indent="-285750">
              <a:buFont typeface="Arial" panose="020B0604020202020204" pitchFamily="34" charset="0"/>
              <a:buChar char="•"/>
            </a:pPr>
            <a:r>
              <a:rPr lang="en-US" sz="2200" dirty="0"/>
              <a:t>Later attempts: Fitzgerald and Spielberger (based off actual post-rookie contract values); Pro Football Focus (based off PFF WAR); many others</a:t>
            </a:r>
          </a:p>
          <a:p>
            <a:pPr marL="578358" lvl="1" indent="-285750">
              <a:buFont typeface="Arial" panose="020B0604020202020204" pitchFamily="34" charset="0"/>
              <a:buChar char="•"/>
            </a:pPr>
            <a:r>
              <a:rPr lang="en-US" sz="2200" dirty="0"/>
              <a:t>All with same conclusion vs. Jimmy Johnson Chart</a:t>
            </a:r>
          </a:p>
          <a:p>
            <a:pPr marL="578358" lvl="1" indent="-285750">
              <a:buFont typeface="Arial" panose="020B0604020202020204" pitchFamily="34" charset="0"/>
              <a:buChar char="•"/>
            </a:pPr>
            <a:endParaRPr lang="en-US" sz="2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C960E1-BA84-4A13-9057-A606AED870A1}"/>
              </a:ext>
            </a:extLst>
          </p:cNvPr>
          <p:cNvSpPr txBox="1"/>
          <p:nvPr/>
        </p:nvSpPr>
        <p:spPr>
          <a:xfrm>
            <a:off x="5762445" y="6519446"/>
            <a:ext cx="642955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/>
              <a:t>Source: https://www.pff.com/news/nfl-revisiting-the-losers-curse-the-surplus-value-of-draft-picks</a:t>
            </a:r>
          </a:p>
        </p:txBody>
      </p:sp>
      <p:pic>
        <p:nvPicPr>
          <p:cNvPr id="31746" name="Picture 2">
            <a:extLst>
              <a:ext uri="{FF2B5EF4-FFF2-40B4-BE49-F238E27FC236}">
                <a16:creationId xmlns:a16="http://schemas.microsoft.com/office/drawing/2014/main" id="{0A1E4826-ECB0-442D-ACAE-035B970658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4575" y="2212061"/>
            <a:ext cx="5985294" cy="3591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569218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Draft Pick Values</a:t>
            </a:r>
          </a:p>
        </p:txBody>
      </p:sp>
      <p:sp>
        <p:nvSpPr>
          <p:cNvPr id="14" name="Content Placeholder 4">
            <a:extLst>
              <a:ext uri="{FF2B5EF4-FFF2-40B4-BE49-F238E27FC236}">
                <a16:creationId xmlns:a16="http://schemas.microsoft.com/office/drawing/2014/main" id="{EE48DF12-5F86-4A93-A995-CB7DE14D8475}"/>
              </a:ext>
            </a:extLst>
          </p:cNvPr>
          <p:cNvSpPr txBox="1">
            <a:spLocks/>
          </p:cNvSpPr>
          <p:nvPr/>
        </p:nvSpPr>
        <p:spPr>
          <a:xfrm>
            <a:off x="949796" y="1846272"/>
            <a:ext cx="4589800" cy="4489752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But…is it possible teams are behaving rationally (or more rationally than we give them credit for) even if they over-value top picks?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578358" lvl="1" indent="-285750">
              <a:buFont typeface="Arial" panose="020B0604020202020204" pitchFamily="34" charset="0"/>
              <a:buChar char="•"/>
            </a:pPr>
            <a:r>
              <a:rPr lang="en-US" sz="2200" dirty="0"/>
              <a:t>Instead of making best decisions on “average” player, maybe teams are shooting for a “superstar?”</a:t>
            </a:r>
          </a:p>
          <a:p>
            <a:pPr marL="761238" lvl="2" indent="-285750">
              <a:buFont typeface="Arial" panose="020B0604020202020204" pitchFamily="34" charset="0"/>
              <a:buChar char="•"/>
            </a:pPr>
            <a:r>
              <a:rPr lang="en-US" sz="2200" dirty="0"/>
              <a:t>“High-variance” strategy</a:t>
            </a:r>
          </a:p>
          <a:p>
            <a:pPr marL="761238" lvl="2" indent="-285750">
              <a:buFont typeface="Arial" panose="020B0604020202020204" pitchFamily="34" charset="0"/>
              <a:buChar char="•"/>
            </a:pPr>
            <a:r>
              <a:rPr lang="en-US" sz="2200" dirty="0"/>
              <a:t>“</a:t>
            </a:r>
            <a:r>
              <a:rPr lang="en-US" sz="2200" b="1" dirty="0"/>
              <a:t>Superstar</a:t>
            </a:r>
            <a:r>
              <a:rPr lang="en-US" sz="2200" dirty="0"/>
              <a:t>” = career AV in roughly top 5</a:t>
            </a:r>
            <a:r>
              <a:rPr lang="en-US" sz="2200" baseline="30000" dirty="0"/>
              <a:t>th</a:t>
            </a:r>
            <a:r>
              <a:rPr lang="en-US" sz="2200" dirty="0"/>
              <a:t> percentile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C960E1-BA84-4A13-9057-A606AED870A1}"/>
              </a:ext>
            </a:extLst>
          </p:cNvPr>
          <p:cNvSpPr txBox="1"/>
          <p:nvPr/>
        </p:nvSpPr>
        <p:spPr>
          <a:xfrm>
            <a:off x="5762445" y="6519446"/>
            <a:ext cx="642955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/>
              <a:t>Source: https://statsbylopez.netlify.app/post/rethinking-draft-curve/</a:t>
            </a:r>
          </a:p>
        </p:txBody>
      </p:sp>
      <p:pic>
        <p:nvPicPr>
          <p:cNvPr id="33794" name="Picture 2">
            <a:extLst>
              <a:ext uri="{FF2B5EF4-FFF2-40B4-BE49-F238E27FC236}">
                <a16:creationId xmlns:a16="http://schemas.microsoft.com/office/drawing/2014/main" id="{BB3FF597-524F-40F9-ABE5-AE34B25F4D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9596" y="1846271"/>
            <a:ext cx="6285654" cy="4489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444965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Draft Pick Values</a:t>
            </a:r>
          </a:p>
        </p:txBody>
      </p:sp>
      <p:sp>
        <p:nvSpPr>
          <p:cNvPr id="14" name="Content Placeholder 4">
            <a:extLst>
              <a:ext uri="{FF2B5EF4-FFF2-40B4-BE49-F238E27FC236}">
                <a16:creationId xmlns:a16="http://schemas.microsoft.com/office/drawing/2014/main" id="{EE48DF12-5F86-4A93-A995-CB7DE14D8475}"/>
              </a:ext>
            </a:extLst>
          </p:cNvPr>
          <p:cNvSpPr txBox="1">
            <a:spLocks/>
          </p:cNvSpPr>
          <p:nvPr/>
        </p:nvSpPr>
        <p:spPr>
          <a:xfrm>
            <a:off x="949796" y="1846272"/>
            <a:ext cx="4589800" cy="4489752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But…is it possible teams are behaving rationally (or more rationally than we give them credit for) even if they over-value top picks?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C960E1-BA84-4A13-9057-A606AED870A1}"/>
              </a:ext>
            </a:extLst>
          </p:cNvPr>
          <p:cNvSpPr txBox="1"/>
          <p:nvPr/>
        </p:nvSpPr>
        <p:spPr>
          <a:xfrm>
            <a:off x="5762445" y="6519446"/>
            <a:ext cx="642955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/>
              <a:t>Source: https://statsbylopez.netlify.app/post/rethinking-draft-curve/</a:t>
            </a:r>
          </a:p>
        </p:txBody>
      </p:sp>
      <p:pic>
        <p:nvPicPr>
          <p:cNvPr id="34818" name="Picture 2">
            <a:extLst>
              <a:ext uri="{FF2B5EF4-FFF2-40B4-BE49-F238E27FC236}">
                <a16:creationId xmlns:a16="http://schemas.microsoft.com/office/drawing/2014/main" id="{BEE74A5A-1D79-42BD-8C94-C41F7AA944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2445" y="1979872"/>
            <a:ext cx="5911573" cy="4222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20900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Draft Pick Values</a:t>
            </a:r>
          </a:p>
        </p:txBody>
      </p:sp>
      <p:sp>
        <p:nvSpPr>
          <p:cNvPr id="14" name="Content Placeholder 4">
            <a:extLst>
              <a:ext uri="{FF2B5EF4-FFF2-40B4-BE49-F238E27FC236}">
                <a16:creationId xmlns:a16="http://schemas.microsoft.com/office/drawing/2014/main" id="{EE48DF12-5F86-4A93-A995-CB7DE14D8475}"/>
              </a:ext>
            </a:extLst>
          </p:cNvPr>
          <p:cNvSpPr txBox="1">
            <a:spLocks/>
          </p:cNvSpPr>
          <p:nvPr/>
        </p:nvSpPr>
        <p:spPr>
          <a:xfrm>
            <a:off x="949796" y="1846272"/>
            <a:ext cx="4316796" cy="4489752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New York Football Jets, 2018 NFL Draft: give Colts #6, 37, 49 (</a:t>
            </a:r>
            <a:r>
              <a:rPr lang="en-US" sz="2200" dirty="0" err="1"/>
              <a:t>Quenton</a:t>
            </a:r>
            <a:r>
              <a:rPr lang="en-US" sz="2200" dirty="0"/>
              <a:t> Nelson, Braden Smith, Dallas Goedert) in exchange for #3 (Sam </a:t>
            </a:r>
            <a:r>
              <a:rPr lang="en-US" sz="2200" dirty="0" err="1"/>
              <a:t>Darnold</a:t>
            </a:r>
            <a:r>
              <a:rPr lang="en-US" sz="2200" dirty="0"/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C960E1-BA84-4A13-9057-A606AED870A1}"/>
              </a:ext>
            </a:extLst>
          </p:cNvPr>
          <p:cNvSpPr txBox="1"/>
          <p:nvPr/>
        </p:nvSpPr>
        <p:spPr>
          <a:xfrm>
            <a:off x="5762445" y="6519446"/>
            <a:ext cx="642955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/>
              <a:t>Source: https://statsbylopez.netlify.app/post/rethinking-draft-curve/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8C02BF-4940-4484-B186-1441C73C78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2227" y="1846272"/>
            <a:ext cx="4108268" cy="13243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AC0A645-80E3-4B0E-915F-754ABE744F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7579" y="3279522"/>
            <a:ext cx="4356840" cy="14131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CEB8606-403A-4AD6-8134-5CF7BB2EED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56724" y="4801622"/>
            <a:ext cx="4367985" cy="132433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9390C60-EEAF-4DFC-8F31-E8F78AE6850A}"/>
              </a:ext>
            </a:extLst>
          </p:cNvPr>
          <p:cNvSpPr txBox="1"/>
          <p:nvPr/>
        </p:nvSpPr>
        <p:spPr>
          <a:xfrm>
            <a:off x="5477608" y="2250831"/>
            <a:ext cx="8968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Avg. Curve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434D331-DC33-4FD1-9238-5B7BAE7929FB}"/>
              </a:ext>
            </a:extLst>
          </p:cNvPr>
          <p:cNvSpPr txBox="1"/>
          <p:nvPr/>
        </p:nvSpPr>
        <p:spPr>
          <a:xfrm>
            <a:off x="5528678" y="3579249"/>
            <a:ext cx="8968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Star Curve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F3EB737-51F2-4F35-B8E4-6AF4C5EAAF82}"/>
              </a:ext>
            </a:extLst>
          </p:cNvPr>
          <p:cNvSpPr txBox="1"/>
          <p:nvPr/>
        </p:nvSpPr>
        <p:spPr>
          <a:xfrm>
            <a:off x="5528678" y="5167039"/>
            <a:ext cx="10726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Blended Curve</a:t>
            </a:r>
          </a:p>
        </p:txBody>
      </p:sp>
    </p:spTree>
    <p:extLst>
      <p:ext uri="{BB962C8B-B14F-4D97-AF65-F5344CB8AC3E}">
        <p14:creationId xmlns:p14="http://schemas.microsoft.com/office/powerpoint/2010/main" val="367619663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Drafting: Skill or Luck</a:t>
            </a:r>
          </a:p>
        </p:txBody>
      </p:sp>
      <p:sp>
        <p:nvSpPr>
          <p:cNvPr id="14" name="Content Placeholder 4">
            <a:extLst>
              <a:ext uri="{FF2B5EF4-FFF2-40B4-BE49-F238E27FC236}">
                <a16:creationId xmlns:a16="http://schemas.microsoft.com/office/drawing/2014/main" id="{EE48DF12-5F86-4A93-A995-CB7DE14D8475}"/>
              </a:ext>
            </a:extLst>
          </p:cNvPr>
          <p:cNvSpPr txBox="1">
            <a:spLocks/>
          </p:cNvSpPr>
          <p:nvPr/>
        </p:nvSpPr>
        <p:spPr>
          <a:xfrm>
            <a:off x="949795" y="1846272"/>
            <a:ext cx="10058399" cy="4489752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Are there GMs that are especially good or bad at drafting?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C960E1-BA84-4A13-9057-A606AED870A1}"/>
              </a:ext>
            </a:extLst>
          </p:cNvPr>
          <p:cNvSpPr txBox="1"/>
          <p:nvPr/>
        </p:nvSpPr>
        <p:spPr>
          <a:xfrm>
            <a:off x="5762445" y="6519446"/>
            <a:ext cx="642955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/>
              <a:t>Source: https://fivethirtyeight.com/features/no-team-can-beat-the-draft/</a:t>
            </a:r>
          </a:p>
        </p:txBody>
      </p:sp>
      <p:pic>
        <p:nvPicPr>
          <p:cNvPr id="35844" name="Picture 4" descr="paine.NFLdraftefficientmarket-1">
            <a:extLst>
              <a:ext uri="{FF2B5EF4-FFF2-40B4-BE49-F238E27FC236}">
                <a16:creationId xmlns:a16="http://schemas.microsoft.com/office/drawing/2014/main" id="{E28A52AC-61DB-49E8-91BA-DC5DAEC2E2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963" y="2293201"/>
            <a:ext cx="3795004" cy="4062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846" name="Picture 6" descr="paine.NFLdraftefficientmarket-3">
            <a:extLst>
              <a:ext uri="{FF2B5EF4-FFF2-40B4-BE49-F238E27FC236}">
                <a16:creationId xmlns:a16="http://schemas.microsoft.com/office/drawing/2014/main" id="{1C831069-FCAA-408B-9BD4-49B80C9AA1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4090" y="2155448"/>
            <a:ext cx="3433725" cy="4199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987621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Draft Analytics Conclusions</a:t>
            </a:r>
          </a:p>
        </p:txBody>
      </p:sp>
      <p:sp>
        <p:nvSpPr>
          <p:cNvPr id="14" name="Content Placeholder 4">
            <a:extLst>
              <a:ext uri="{FF2B5EF4-FFF2-40B4-BE49-F238E27FC236}">
                <a16:creationId xmlns:a16="http://schemas.microsoft.com/office/drawing/2014/main" id="{EE48DF12-5F86-4A93-A995-CB7DE14D8475}"/>
              </a:ext>
            </a:extLst>
          </p:cNvPr>
          <p:cNvSpPr txBox="1">
            <a:spLocks/>
          </p:cNvSpPr>
          <p:nvPr/>
        </p:nvSpPr>
        <p:spPr>
          <a:xfrm>
            <a:off x="949796" y="1846272"/>
            <a:ext cx="5345496" cy="4489752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Analytics current wisdom:</a:t>
            </a:r>
          </a:p>
          <a:p>
            <a:pPr marL="578358" lvl="1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578358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Trading up is dumb</a:t>
            </a:r>
          </a:p>
          <a:p>
            <a:pPr marL="578358" lvl="1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578358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Trade back as much as possible with dumb trade partners</a:t>
            </a:r>
          </a:p>
          <a:p>
            <a:pPr marL="578358" lvl="1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578358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Chances &gt; specific players</a:t>
            </a:r>
          </a:p>
          <a:p>
            <a:pPr marL="578358" lvl="1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C960E1-BA84-4A13-9057-A606AED870A1}"/>
              </a:ext>
            </a:extLst>
          </p:cNvPr>
          <p:cNvSpPr txBox="1"/>
          <p:nvPr/>
        </p:nvSpPr>
        <p:spPr>
          <a:xfrm>
            <a:off x="5762445" y="6519446"/>
            <a:ext cx="642955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/>
              <a:t>Source: https://giphy.com/gifs/season-12-the-simpsons-12x9-l2Je1vl9FHL6MGJxu</a:t>
            </a:r>
          </a:p>
        </p:txBody>
      </p:sp>
      <p:pic>
        <p:nvPicPr>
          <p:cNvPr id="32770" name="Picture 2" descr="Lottery Tickets GIFs - Get the best GIF on GIPHY">
            <a:extLst>
              <a:ext uri="{FF2B5EF4-FFF2-40B4-BE49-F238E27FC236}">
                <a16:creationId xmlns:a16="http://schemas.microsoft.com/office/drawing/2014/main" id="{30957801-A07A-42CF-BF55-19F75130210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3679" y="2083776"/>
            <a:ext cx="5064369" cy="3798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607703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9D7D37-6ED5-49EC-A4E2-80F0F01C8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NFL Player Valuation Analytics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5FD1A0-4B97-4BF2-B54E-9E47013EAD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3673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Football is Complex and Chaotic</a:t>
            </a:r>
          </a:p>
        </p:txBody>
      </p:sp>
      <p:sp>
        <p:nvSpPr>
          <p:cNvPr id="14" name="Content Placeholder 4">
            <a:extLst>
              <a:ext uri="{FF2B5EF4-FFF2-40B4-BE49-F238E27FC236}">
                <a16:creationId xmlns:a16="http://schemas.microsoft.com/office/drawing/2014/main" id="{EE48DF12-5F86-4A93-A995-CB7DE14D8475}"/>
              </a:ext>
            </a:extLst>
          </p:cNvPr>
          <p:cNvSpPr txBox="1">
            <a:spLocks/>
          </p:cNvSpPr>
          <p:nvPr/>
        </p:nvSpPr>
        <p:spPr>
          <a:xfrm>
            <a:off x="949796" y="1846272"/>
            <a:ext cx="10393940" cy="4489752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Let’s break down a play: Seahawks @ Vikings, 9/26/21</a:t>
            </a:r>
          </a:p>
          <a:p>
            <a:pPr marL="578358" lvl="1" indent="-285750">
              <a:buFont typeface="Arial" panose="020B0604020202020204" pitchFamily="34" charset="0"/>
              <a:buChar char="•"/>
            </a:pPr>
            <a:r>
              <a:rPr lang="en-US" sz="2600" dirty="0"/>
              <a:t>MIN 21-SEA 17;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EEEF6F-49B4-4272-810E-3E195092A0B0}"/>
              </a:ext>
            </a:extLst>
          </p:cNvPr>
          <p:cNvSpPr txBox="1"/>
          <p:nvPr/>
        </p:nvSpPr>
        <p:spPr>
          <a:xfrm>
            <a:off x="5762445" y="6574076"/>
            <a:ext cx="610189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/>
              <a:t>Source: </a:t>
            </a:r>
            <a:r>
              <a:rPr lang="en-US" sz="800" dirty="0">
                <a:hlinkClick r:id="rId5"/>
              </a:rPr>
              <a:t>https://twitter.com/benbbaldwin/status/1442928810010169347</a:t>
            </a:r>
            <a:r>
              <a:rPr lang="en-US" sz="800" dirty="0"/>
              <a:t>; </a:t>
            </a:r>
            <a:r>
              <a:rPr lang="en-US" sz="800" dirty="0">
                <a:hlinkClick r:id="rId6"/>
              </a:rPr>
              <a:t>https://www.espn.com/nfl/playbyplay/_/gameId/401326376</a:t>
            </a:r>
            <a:r>
              <a:rPr lang="en-US" sz="800" dirty="0"/>
              <a:t> </a:t>
            </a:r>
          </a:p>
        </p:txBody>
      </p:sp>
      <p:pic>
        <p:nvPicPr>
          <p:cNvPr id="4" name="Football_Play">
            <a:hlinkClick r:id="" action="ppaction://media"/>
            <a:extLst>
              <a:ext uri="{FF2B5EF4-FFF2-40B4-BE49-F238E27FC236}">
                <a16:creationId xmlns:a16="http://schemas.microsoft.com/office/drawing/2014/main" id="{B28648EB-4FF5-45F6-8DBC-5BCAA3B06F7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492315" y="2907588"/>
            <a:ext cx="6263495" cy="366708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E79007D-B7D6-4FED-9317-1825E29FC7D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24475" y="2268543"/>
            <a:ext cx="5630061" cy="571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098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5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Player Valuation – DVOA </a:t>
            </a:r>
          </a:p>
        </p:txBody>
      </p:sp>
      <p:sp>
        <p:nvSpPr>
          <p:cNvPr id="14" name="Content Placeholder 4">
            <a:extLst>
              <a:ext uri="{FF2B5EF4-FFF2-40B4-BE49-F238E27FC236}">
                <a16:creationId xmlns:a16="http://schemas.microsoft.com/office/drawing/2014/main" id="{EE48DF12-5F86-4A93-A995-CB7DE14D8475}"/>
              </a:ext>
            </a:extLst>
          </p:cNvPr>
          <p:cNvSpPr txBox="1">
            <a:spLocks/>
          </p:cNvSpPr>
          <p:nvPr/>
        </p:nvSpPr>
        <p:spPr>
          <a:xfrm>
            <a:off x="949795" y="1846272"/>
            <a:ext cx="10661360" cy="4489752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Context. Is. King.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Early modern attempt: Football Outsiders, Aaron Schatz, and Defense-Adjusted Value over Average (DVOA, Teams and Players)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BF3646-6E56-43C0-8294-94AA0E2F02C6}"/>
              </a:ext>
            </a:extLst>
          </p:cNvPr>
          <p:cNvSpPr txBox="1"/>
          <p:nvPr/>
        </p:nvSpPr>
        <p:spPr>
          <a:xfrm>
            <a:off x="5331125" y="6506149"/>
            <a:ext cx="65332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/>
              <a:t>Source: </a:t>
            </a:r>
            <a:r>
              <a:rPr lang="en-US" sz="800" dirty="0">
                <a:hlinkClick r:id="rId3"/>
              </a:rPr>
              <a:t>https://www.footballoutsiders.com/info/methods#dvoa</a:t>
            </a:r>
            <a:r>
              <a:rPr lang="en-US" sz="800" dirty="0"/>
              <a:t>; </a:t>
            </a:r>
            <a:r>
              <a:rPr lang="en-US" sz="800" dirty="0">
                <a:hlinkClick r:id="rId4"/>
              </a:rPr>
              <a:t>https://www.footballoutsiders.com/stats/nfl/team-efficiency/2021</a:t>
            </a:r>
            <a:r>
              <a:rPr lang="en-US" sz="800" dirty="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0794B9-2FA4-4828-A042-4E21CAF4FD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0399" y="3335591"/>
            <a:ext cx="7085657" cy="251558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28F615C-7632-4C2A-B428-5736B3B065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35452" y="3304766"/>
            <a:ext cx="3923033" cy="257723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793AE43-EB79-4F22-BAA9-05CD5A600B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86367" y="3131878"/>
            <a:ext cx="3421800" cy="594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48983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AD85674-75B4-52FC-DC99-C2DA60139C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5699" y="4256822"/>
            <a:ext cx="10374173" cy="9621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Player Valuation – QBs and Passing</a:t>
            </a:r>
          </a:p>
        </p:txBody>
      </p:sp>
      <p:sp>
        <p:nvSpPr>
          <p:cNvPr id="14" name="Content Placeholder 4">
            <a:extLst>
              <a:ext uri="{FF2B5EF4-FFF2-40B4-BE49-F238E27FC236}">
                <a16:creationId xmlns:a16="http://schemas.microsoft.com/office/drawing/2014/main" id="{EE48DF12-5F86-4A93-A995-CB7DE14D8475}"/>
              </a:ext>
            </a:extLst>
          </p:cNvPr>
          <p:cNvSpPr txBox="1">
            <a:spLocks/>
          </p:cNvSpPr>
          <p:nvPr/>
        </p:nvSpPr>
        <p:spPr>
          <a:xfrm>
            <a:off x="949795" y="1846272"/>
            <a:ext cx="10661360" cy="4489752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Context. Is. King.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Let’s focus on the most important position on the field: QBs</a:t>
            </a:r>
          </a:p>
          <a:p>
            <a:pPr marL="578358" lvl="1" indent="-285750">
              <a:buFont typeface="Arial" panose="020B0604020202020204" pitchFamily="34" charset="0"/>
              <a:buChar char="•"/>
            </a:pPr>
            <a:r>
              <a:rPr lang="en-US" sz="2200" dirty="0"/>
              <a:t>Start with “traditional” box score stats (and things we can derive from it, like Completion % and TD/INT ratio)</a:t>
            </a:r>
          </a:p>
          <a:p>
            <a:pPr marL="578358" lvl="1" indent="-285750">
              <a:buFont typeface="Arial" panose="020B0604020202020204" pitchFamily="34" charset="0"/>
              <a:buChar char="•"/>
            </a:pPr>
            <a:r>
              <a:rPr lang="en-US" sz="2200" dirty="0"/>
              <a:t>Dolphins @ Chargers, 9/10/23; Final MIA 36-LAC 34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BF3646-6E56-43C0-8294-94AA0E2F02C6}"/>
              </a:ext>
            </a:extLst>
          </p:cNvPr>
          <p:cNvSpPr txBox="1"/>
          <p:nvPr/>
        </p:nvSpPr>
        <p:spPr>
          <a:xfrm>
            <a:off x="5331125" y="6506149"/>
            <a:ext cx="65332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/>
              <a:t>Source: </a:t>
            </a:r>
            <a:r>
              <a:rPr lang="en-US" sz="800" dirty="0">
                <a:hlinkClick r:id="rId4"/>
              </a:rPr>
              <a:t>https://www.espn.com/nfl/game/_/gameId/401547401</a:t>
            </a:r>
            <a:r>
              <a:rPr lang="en-US" sz="800" dirty="0"/>
              <a:t>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E5839CF-28DC-4357-9A34-96BF32336CC9}"/>
              </a:ext>
            </a:extLst>
          </p:cNvPr>
          <p:cNvSpPr/>
          <p:nvPr/>
        </p:nvSpPr>
        <p:spPr>
          <a:xfrm>
            <a:off x="5271185" y="4287328"/>
            <a:ext cx="1009290" cy="9316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CEBC8BB-728B-4EE0-9BF6-CEB297C0F2A7}"/>
              </a:ext>
            </a:extLst>
          </p:cNvPr>
          <p:cNvSpPr/>
          <p:nvPr/>
        </p:nvSpPr>
        <p:spPr>
          <a:xfrm>
            <a:off x="10601865" y="4287328"/>
            <a:ext cx="1009290" cy="9316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17462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Player Valuation – QBs and Passing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4">
                <a:extLst>
                  <a:ext uri="{FF2B5EF4-FFF2-40B4-BE49-F238E27FC236}">
                    <a16:creationId xmlns:a16="http://schemas.microsoft.com/office/drawing/2014/main" id="{EE48DF12-5F86-4A93-A995-CB7DE14D847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49795" y="1846272"/>
                <a:ext cx="10661360" cy="4489752"/>
              </a:xfrm>
              <a:prstGeom prst="rect">
                <a:avLst/>
              </a:prstGeom>
            </p:spPr>
            <p:txBody>
              <a:bodyPr vert="horz" lIns="0" tIns="45720" rIns="0" bIns="45720" rtlCol="0" anchor="t">
                <a:noAutofit/>
              </a:bodyPr>
              <a:lstStyle>
                <a:lvl1pPr marL="91440" indent="-9144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 "/>
                  <a:defRPr sz="20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38404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56692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74980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93268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11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3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15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17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b="1" dirty="0"/>
                  <a:t>Context. Is. King.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Let’s focus on the most important position on the field: QBs</a:t>
                </a:r>
              </a:p>
              <a:p>
                <a:pPr marL="578358" lvl="1" indent="-285750">
                  <a:buFont typeface="Arial" panose="020B0604020202020204" pitchFamily="34" charset="0"/>
                  <a:buChar char="•"/>
                </a:pPr>
                <a:r>
                  <a:rPr lang="en-US" sz="2200" b="1" dirty="0"/>
                  <a:t>Adjusted Yards per Attempt (AY/A)</a:t>
                </a:r>
                <a:r>
                  <a:rPr lang="en-US" sz="2200" dirty="0"/>
                  <a:t> – </a:t>
                </a:r>
                <a:r>
                  <a:rPr lang="en-US" sz="2200" i="1" dirty="0"/>
                  <a:t>Hidden Game of Football</a:t>
                </a:r>
                <a:r>
                  <a:rPr lang="en-US" sz="2200" dirty="0"/>
                  <a:t> (1988)</a:t>
                </a:r>
              </a:p>
              <a:p>
                <a:pPr marL="761238" lvl="2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18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i="1" dirty="0">
                            <a:latin typeface="Cambria Math" panose="02040503050406030204" pitchFamily="18" charset="0"/>
                          </a:rPr>
                          <m:t>𝑝𝑎𝑠𝑠</m:t>
                        </m:r>
                        <m:r>
                          <a:rPr lang="en-US" sz="1800" i="1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dirty="0">
                            <a:latin typeface="Cambria Math" panose="02040503050406030204" pitchFamily="18" charset="0"/>
                          </a:rPr>
                          <m:t>𝑦𝑎𝑟𝑑𝑠</m:t>
                        </m:r>
                        <m:r>
                          <a:rPr lang="en-US" sz="1800" i="1" dirty="0">
                            <a:latin typeface="Cambria Math" panose="02040503050406030204" pitchFamily="18" charset="0"/>
                          </a:rPr>
                          <m:t> + 20∗(</m:t>
                        </m:r>
                        <m:r>
                          <a:rPr lang="en-US" sz="1800" i="1" dirty="0">
                            <a:latin typeface="Cambria Math" panose="02040503050406030204" pitchFamily="18" charset="0"/>
                          </a:rPr>
                          <m:t>𝑝𝑎𝑠𝑠</m:t>
                        </m:r>
                        <m:r>
                          <a:rPr lang="en-US" sz="1800" i="1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dirty="0">
                            <a:latin typeface="Cambria Math" panose="02040503050406030204" pitchFamily="18" charset="0"/>
                          </a:rPr>
                          <m:t>𝑇𝐷</m:t>
                        </m:r>
                        <m:r>
                          <a:rPr lang="en-US" sz="1800" i="1" dirty="0">
                            <a:latin typeface="Cambria Math" panose="02040503050406030204" pitchFamily="18" charset="0"/>
                          </a:rPr>
                          <m:t>) − 45∗(</m:t>
                        </m:r>
                        <m:r>
                          <a:rPr lang="en-US" sz="1800" i="1" dirty="0">
                            <a:latin typeface="Cambria Math" panose="02040503050406030204" pitchFamily="18" charset="0"/>
                          </a:rPr>
                          <m:t>𝑖𝑛𝑡𝑒𝑟𝑐𝑒𝑝𝑡𝑖𝑜𝑛𝑠</m:t>
                        </m:r>
                        <m:r>
                          <a:rPr lang="en-US" sz="1800" i="1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dirty="0">
                            <a:latin typeface="Cambria Math" panose="02040503050406030204" pitchFamily="18" charset="0"/>
                          </a:rPr>
                          <m:t>𝑡h𝑟𝑜𝑤𝑛</m:t>
                        </m:r>
                        <m:r>
                          <a:rPr lang="en-US" sz="1800" i="1" dirty="0">
                            <a:latin typeface="Cambria Math" panose="02040503050406030204" pitchFamily="18" charset="0"/>
                          </a:rPr>
                          <m:t>))</m:t>
                        </m:r>
                      </m:num>
                      <m:den>
                        <m:r>
                          <a:rPr lang="en-US" sz="1800" i="1" dirty="0">
                            <a:latin typeface="Cambria Math" panose="02040503050406030204" pitchFamily="18" charset="0"/>
                          </a:rPr>
                          <m:t>𝑃𝑎𝑠𝑠𝑖𝑛𝑔</m:t>
                        </m:r>
                        <m:r>
                          <a:rPr lang="en-US" sz="1800" i="1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dirty="0">
                            <a:latin typeface="Cambria Math" panose="02040503050406030204" pitchFamily="18" charset="0"/>
                          </a:rPr>
                          <m:t>𝐴𝑡𝑡𝑒𝑚𝑝𝑡𝑠</m:t>
                        </m:r>
                      </m:den>
                    </m:f>
                  </m:oMath>
                </a14:m>
                <a:endParaRPr lang="en-US" sz="1800" dirty="0"/>
              </a:p>
              <a:p>
                <a:pPr marL="578358" lvl="1" indent="-285750">
                  <a:buFont typeface="Arial" panose="020B0604020202020204" pitchFamily="34" charset="0"/>
                  <a:buChar char="•"/>
                </a:pPr>
                <a:r>
                  <a:rPr lang="en-US" sz="2200" b="1" dirty="0"/>
                  <a:t>Adjusted Net Yards per Attempt (ANY/A) </a:t>
                </a:r>
                <a:r>
                  <a:rPr lang="en-US" sz="2200" dirty="0"/>
                  <a:t>– Chase Stuart at Football Perspective popularized in 2010s: </a:t>
                </a:r>
              </a:p>
              <a:p>
                <a:pPr marL="761238" lvl="2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18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i="1" dirty="0">
                            <a:latin typeface="Cambria Math" panose="02040503050406030204" pitchFamily="18" charset="0"/>
                          </a:rPr>
                          <m:t>𝑝𝑎𝑠𝑠</m:t>
                        </m:r>
                        <m:r>
                          <a:rPr lang="en-US" sz="1800" i="1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dirty="0">
                            <a:latin typeface="Cambria Math" panose="02040503050406030204" pitchFamily="18" charset="0"/>
                          </a:rPr>
                          <m:t>𝑦𝑎𝑟𝑑𝑠</m:t>
                        </m:r>
                        <m:r>
                          <a:rPr lang="en-US" sz="1800" i="1" dirty="0">
                            <a:latin typeface="Cambria Math" panose="02040503050406030204" pitchFamily="18" charset="0"/>
                          </a:rPr>
                          <m:t> + 20∗(</m:t>
                        </m:r>
                        <m:r>
                          <a:rPr lang="en-US" sz="1800" i="1" dirty="0">
                            <a:latin typeface="Cambria Math" panose="02040503050406030204" pitchFamily="18" charset="0"/>
                          </a:rPr>
                          <m:t>𝑝𝑎𝑠𝑠</m:t>
                        </m:r>
                        <m:r>
                          <a:rPr lang="en-US" sz="1800" i="1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dirty="0">
                            <a:latin typeface="Cambria Math" panose="02040503050406030204" pitchFamily="18" charset="0"/>
                          </a:rPr>
                          <m:t>𝑇𝐷</m:t>
                        </m:r>
                        <m:r>
                          <a:rPr lang="en-US" sz="1800" i="1" dirty="0">
                            <a:latin typeface="Cambria Math" panose="02040503050406030204" pitchFamily="18" charset="0"/>
                          </a:rPr>
                          <m:t>) − 45∗(</m:t>
                        </m:r>
                        <m:r>
                          <a:rPr lang="en-US" sz="1800" i="1" dirty="0">
                            <a:latin typeface="Cambria Math" panose="02040503050406030204" pitchFamily="18" charset="0"/>
                          </a:rPr>
                          <m:t>𝑖𝑛𝑡𝑒𝑟𝑐𝑒𝑝𝑡𝑖𝑜𝑛𝑠</m:t>
                        </m:r>
                        <m:r>
                          <a:rPr lang="en-US" sz="1800" i="1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dirty="0">
                            <a:latin typeface="Cambria Math" panose="02040503050406030204" pitchFamily="18" charset="0"/>
                          </a:rPr>
                          <m:t>𝑡h𝑟𝑜𝑤𝑛</m:t>
                        </m:r>
                        <m:r>
                          <a:rPr lang="en-US" sz="1800" i="1" dirty="0">
                            <a:latin typeface="Cambria Math" panose="02040503050406030204" pitchFamily="18" charset="0"/>
                          </a:rPr>
                          <m:t>) − </m:t>
                        </m:r>
                        <m:r>
                          <a:rPr lang="en-US" sz="1800" i="1" dirty="0">
                            <a:latin typeface="Cambria Math" panose="02040503050406030204" pitchFamily="18" charset="0"/>
                          </a:rPr>
                          <m:t>𝑠𝑎𝑐𝑘</m:t>
                        </m:r>
                        <m:r>
                          <a:rPr lang="en-US" sz="1800" i="1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dirty="0">
                            <a:latin typeface="Cambria Math" panose="02040503050406030204" pitchFamily="18" charset="0"/>
                          </a:rPr>
                          <m:t>𝑦𝑎𝑟𝑑𝑠</m:t>
                        </m:r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𝑆𝑎𝑐𝑘𝑠</m:t>
                        </m:r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𝑃𝑎𝑠𝑠𝑖𝑛𝑔</m:t>
                        </m:r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𝐴𝑡𝑡𝑒𝑚𝑝𝑡𝑠</m:t>
                        </m:r>
                      </m:den>
                    </m:f>
                  </m:oMath>
                </a14:m>
                <a:endParaRPr lang="en-US" sz="1800" dirty="0"/>
              </a:p>
            </p:txBody>
          </p:sp>
        </mc:Choice>
        <mc:Fallback xmlns="">
          <p:sp>
            <p:nvSpPr>
              <p:cNvPr id="14" name="Content Placeholder 4">
                <a:extLst>
                  <a:ext uri="{FF2B5EF4-FFF2-40B4-BE49-F238E27FC236}">
                    <a16:creationId xmlns:a16="http://schemas.microsoft.com/office/drawing/2014/main" id="{EE48DF12-5F86-4A93-A995-CB7DE14D84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9795" y="1846272"/>
                <a:ext cx="10661360" cy="4489752"/>
              </a:xfrm>
              <a:prstGeom prst="rect">
                <a:avLst/>
              </a:prstGeom>
              <a:blipFill>
                <a:blip r:embed="rId3"/>
                <a:stretch>
                  <a:fillRect l="-1658" t="-19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ACBF3646-6E56-43C0-8294-94AA0E2F02C6}"/>
              </a:ext>
            </a:extLst>
          </p:cNvPr>
          <p:cNvSpPr txBox="1"/>
          <p:nvPr/>
        </p:nvSpPr>
        <p:spPr>
          <a:xfrm>
            <a:off x="5451895" y="6444936"/>
            <a:ext cx="65332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/>
              <a:t>Source: </a:t>
            </a:r>
            <a:r>
              <a:rPr lang="en-US" sz="800" dirty="0">
                <a:hlinkClick r:id="rId4"/>
              </a:rPr>
              <a:t>https://www.espn.com/nfl/game/_/gameId/401547401</a:t>
            </a:r>
            <a:r>
              <a:rPr lang="en-US" sz="800" dirty="0"/>
              <a:t>; https://www.pro-football-reference.com/about/glossary.htm#ay/a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7FEA73F-E0DD-EAFA-DEAF-2E56F879B0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3388" y="5041825"/>
            <a:ext cx="10374173" cy="96215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5A82A14-9AC6-7AB7-D512-E43DA0E82C4B}"/>
              </a:ext>
            </a:extLst>
          </p:cNvPr>
          <p:cNvSpPr/>
          <p:nvPr/>
        </p:nvSpPr>
        <p:spPr>
          <a:xfrm>
            <a:off x="5328874" y="5072331"/>
            <a:ext cx="1009290" cy="9316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C6F6A74-0204-8DA3-CA12-D8192C1BC069}"/>
              </a:ext>
            </a:extLst>
          </p:cNvPr>
          <p:cNvSpPr/>
          <p:nvPr/>
        </p:nvSpPr>
        <p:spPr>
          <a:xfrm>
            <a:off x="10659554" y="5072331"/>
            <a:ext cx="1009290" cy="9316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48046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Player Valuation – QBs and Passing</a:t>
            </a:r>
          </a:p>
        </p:txBody>
      </p:sp>
      <p:sp>
        <p:nvSpPr>
          <p:cNvPr id="14" name="Content Placeholder 4">
            <a:extLst>
              <a:ext uri="{FF2B5EF4-FFF2-40B4-BE49-F238E27FC236}">
                <a16:creationId xmlns:a16="http://schemas.microsoft.com/office/drawing/2014/main" id="{EE48DF12-5F86-4A93-A995-CB7DE14D8475}"/>
              </a:ext>
            </a:extLst>
          </p:cNvPr>
          <p:cNvSpPr txBox="1">
            <a:spLocks/>
          </p:cNvSpPr>
          <p:nvPr/>
        </p:nvSpPr>
        <p:spPr>
          <a:xfrm>
            <a:off x="949795" y="1846272"/>
            <a:ext cx="10661360" cy="4489752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Context. Is. King.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Let’s focus on the most important position on the field: QBs</a:t>
            </a:r>
          </a:p>
          <a:p>
            <a:pPr marL="578358" lvl="1" indent="-285750">
              <a:buFont typeface="Arial" panose="020B0604020202020204" pitchFamily="34" charset="0"/>
              <a:buChar char="•"/>
            </a:pPr>
            <a:r>
              <a:rPr lang="en-US" sz="2400" b="1" dirty="0"/>
              <a:t>ANY/A</a:t>
            </a:r>
            <a:r>
              <a:rPr lang="en-US" sz="2400" dirty="0"/>
              <a:t> leaders, 2022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BF3646-6E56-43C0-8294-94AA0E2F02C6}"/>
              </a:ext>
            </a:extLst>
          </p:cNvPr>
          <p:cNvSpPr txBox="1"/>
          <p:nvPr/>
        </p:nvSpPr>
        <p:spPr>
          <a:xfrm>
            <a:off x="5451895" y="6444936"/>
            <a:ext cx="65332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/>
              <a:t>Source: </a:t>
            </a:r>
            <a:r>
              <a:rPr lang="en-US" sz="800" dirty="0">
                <a:hlinkClick r:id="rId3"/>
              </a:rPr>
              <a:t>http://www.footballperspective.com/2019-rearview-adjusted-net-yards-per-attempt/</a:t>
            </a:r>
            <a:r>
              <a:rPr lang="en-US" sz="800" dirty="0"/>
              <a:t>; </a:t>
            </a:r>
            <a:r>
              <a:rPr lang="en-US" sz="800" dirty="0">
                <a:hlinkClick r:id="rId4"/>
              </a:rPr>
              <a:t>https://www.pro-football-reference.com/years/2022/passing.htm</a:t>
            </a:r>
            <a:r>
              <a:rPr lang="en-US" sz="800" dirty="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53C145-5EAC-695A-74DB-A2A93B6649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156" y="3429000"/>
            <a:ext cx="11088647" cy="2534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92225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85DC713-43C1-4475-16E2-7AD34EB07D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652" y="5221146"/>
            <a:ext cx="10374173" cy="9621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Player Valuation – QBs and Passing</a:t>
            </a:r>
          </a:p>
        </p:txBody>
      </p:sp>
      <p:sp>
        <p:nvSpPr>
          <p:cNvPr id="14" name="Content Placeholder 4">
            <a:extLst>
              <a:ext uri="{FF2B5EF4-FFF2-40B4-BE49-F238E27FC236}">
                <a16:creationId xmlns:a16="http://schemas.microsoft.com/office/drawing/2014/main" id="{EE48DF12-5F86-4A93-A995-CB7DE14D8475}"/>
              </a:ext>
            </a:extLst>
          </p:cNvPr>
          <p:cNvSpPr txBox="1">
            <a:spLocks/>
          </p:cNvSpPr>
          <p:nvPr/>
        </p:nvSpPr>
        <p:spPr>
          <a:xfrm>
            <a:off x="949795" y="1846272"/>
            <a:ext cx="10661360" cy="4489752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Context. Is. King.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Let’s focus on the most important position on the field: QBs</a:t>
            </a:r>
            <a:endParaRPr lang="en-US" sz="2400" b="1" dirty="0"/>
          </a:p>
          <a:p>
            <a:pPr marL="578358" lvl="1" indent="-285750">
              <a:buFont typeface="Arial" panose="020B0604020202020204" pitchFamily="34" charset="0"/>
              <a:buChar char="•"/>
            </a:pPr>
            <a:r>
              <a:rPr lang="en-US" sz="2200" dirty="0"/>
              <a:t>RTG = </a:t>
            </a:r>
            <a:r>
              <a:rPr lang="en-US" sz="2200" b="1" dirty="0"/>
              <a:t>Passer Rating</a:t>
            </a:r>
          </a:p>
          <a:p>
            <a:pPr marL="578358" lvl="1" indent="-285750">
              <a:buFont typeface="Arial" panose="020B0604020202020204" pitchFamily="34" charset="0"/>
              <a:buChar char="•"/>
            </a:pPr>
            <a:endParaRPr lang="en-US" sz="2200" b="1" dirty="0"/>
          </a:p>
          <a:p>
            <a:pPr marL="578358" lvl="1" indent="-285750">
              <a:buFont typeface="Arial" panose="020B0604020202020204" pitchFamily="34" charset="0"/>
              <a:buChar char="•"/>
            </a:pPr>
            <a:r>
              <a:rPr lang="en-US" sz="2200" dirty="0"/>
              <a:t>Range 0-158.3 (???)</a:t>
            </a:r>
          </a:p>
          <a:p>
            <a:pPr marL="578358" lvl="1" indent="-285750">
              <a:buFont typeface="Arial" panose="020B0604020202020204" pitchFamily="34" charset="0"/>
              <a:buChar char="•"/>
            </a:pPr>
            <a:r>
              <a:rPr lang="en-US" sz="2200" dirty="0"/>
              <a:t>Seems great/comprehensive…actually stinks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BF3646-6E56-43C0-8294-94AA0E2F02C6}"/>
              </a:ext>
            </a:extLst>
          </p:cNvPr>
          <p:cNvSpPr txBox="1"/>
          <p:nvPr/>
        </p:nvSpPr>
        <p:spPr>
          <a:xfrm>
            <a:off x="5331125" y="6506149"/>
            <a:ext cx="65332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/>
              <a:t>Source: </a:t>
            </a:r>
            <a:r>
              <a:rPr lang="en-US" sz="800" dirty="0">
                <a:hlinkClick r:id="rId4"/>
              </a:rPr>
              <a:t>https://www.espn.com/nfl/game/_/gameId/401547401</a:t>
            </a:r>
            <a:r>
              <a:rPr lang="en-US" sz="800" dirty="0"/>
              <a:t> ; https://en.wikipedia.org/wiki/Passer_rating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F12F5DD-6E3C-4318-B829-DBE65792AF3A}"/>
              </a:ext>
            </a:extLst>
          </p:cNvPr>
          <p:cNvSpPr/>
          <p:nvPr/>
        </p:nvSpPr>
        <p:spPr>
          <a:xfrm>
            <a:off x="4994695" y="5236401"/>
            <a:ext cx="431321" cy="9316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FCEE4CC-CB2B-4BF0-BD18-BB09A80B2CF1}"/>
              </a:ext>
            </a:extLst>
          </p:cNvPr>
          <p:cNvSpPr/>
          <p:nvPr/>
        </p:nvSpPr>
        <p:spPr>
          <a:xfrm>
            <a:off x="10383330" y="5251652"/>
            <a:ext cx="431321" cy="9316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26A9B6C-CE70-49B0-BACA-ADBE80FA1C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23426" y="2732328"/>
            <a:ext cx="6107502" cy="92050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B6644A9-5F94-4FFF-A7B4-A9824E05BD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7652" y="4263711"/>
            <a:ext cx="11104924" cy="550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032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Player Valuation – QBs and Passing</a:t>
            </a:r>
          </a:p>
        </p:txBody>
      </p:sp>
      <p:sp>
        <p:nvSpPr>
          <p:cNvPr id="14" name="Content Placeholder 4">
            <a:extLst>
              <a:ext uri="{FF2B5EF4-FFF2-40B4-BE49-F238E27FC236}">
                <a16:creationId xmlns:a16="http://schemas.microsoft.com/office/drawing/2014/main" id="{EE48DF12-5F86-4A93-A995-CB7DE14D8475}"/>
              </a:ext>
            </a:extLst>
          </p:cNvPr>
          <p:cNvSpPr txBox="1">
            <a:spLocks/>
          </p:cNvSpPr>
          <p:nvPr/>
        </p:nvSpPr>
        <p:spPr>
          <a:xfrm>
            <a:off x="949795" y="1846272"/>
            <a:ext cx="10661360" cy="4489752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Context. Is. King.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Let’s focus on the most important position on the field: QBs</a:t>
            </a:r>
            <a:endParaRPr lang="en-US" sz="2400" b="1" dirty="0"/>
          </a:p>
          <a:p>
            <a:pPr marL="578358" lvl="1" indent="-285750">
              <a:buFont typeface="Arial" panose="020B0604020202020204" pitchFamily="34" charset="0"/>
              <a:buChar char="•"/>
            </a:pPr>
            <a:r>
              <a:rPr lang="en-US" sz="2200" b="1" dirty="0"/>
              <a:t>QBR = (Total) Quarterback Rating</a:t>
            </a:r>
            <a:endParaRPr lang="en-US" sz="2200" dirty="0"/>
          </a:p>
          <a:p>
            <a:pPr marL="578358" lvl="1" indent="-285750">
              <a:buFont typeface="Arial" panose="020B0604020202020204" pitchFamily="34" charset="0"/>
              <a:buChar char="•"/>
            </a:pPr>
            <a:r>
              <a:rPr lang="en-US" sz="2200" dirty="0"/>
              <a:t>Not </a:t>
            </a:r>
            <a:r>
              <a:rPr lang="en-US" sz="2200" i="1" dirty="0"/>
              <a:t>bad</a:t>
            </a:r>
            <a:r>
              <a:rPr lang="en-US" sz="2200" dirty="0"/>
              <a:t> at all. Accounts for rushes, uses EPA framework, attempts to divide credit, scales to 0-100.</a:t>
            </a:r>
          </a:p>
          <a:p>
            <a:pPr marL="578358" lvl="1" indent="-285750">
              <a:buFont typeface="Arial" panose="020B0604020202020204" pitchFamily="34" charset="0"/>
              <a:buChar char="•"/>
            </a:pPr>
            <a:r>
              <a:rPr lang="en-US" sz="2200" dirty="0"/>
              <a:t>Rough interpretation: chance of QB winning with an average supporting cast</a:t>
            </a:r>
          </a:p>
          <a:p>
            <a:pPr marL="578358" lvl="1" indent="-285750">
              <a:buFont typeface="Arial" panose="020B0604020202020204" pitchFamily="34" charset="0"/>
              <a:buChar char="•"/>
            </a:pPr>
            <a:r>
              <a:rPr lang="en-US" sz="2200" dirty="0"/>
              <a:t>Drawbacks: proprietary (must trust ESPN, can’t interrogate it ourselves); maybe outdated vs. modern methods?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BF3646-6E56-43C0-8294-94AA0E2F02C6}"/>
              </a:ext>
            </a:extLst>
          </p:cNvPr>
          <p:cNvSpPr txBox="1"/>
          <p:nvPr/>
        </p:nvSpPr>
        <p:spPr>
          <a:xfrm>
            <a:off x="5331125" y="6506149"/>
            <a:ext cx="65332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/>
              <a:t>Source: </a:t>
            </a:r>
            <a:r>
              <a:rPr lang="en-US" sz="800" dirty="0">
                <a:hlinkClick r:id="rId3"/>
              </a:rPr>
              <a:t>https://www.espn.com/nfl/game/_/gameId/401547401</a:t>
            </a:r>
            <a:r>
              <a:rPr lang="en-US" sz="800" dirty="0"/>
              <a:t> ; </a:t>
            </a:r>
            <a:r>
              <a:rPr lang="en-US" sz="800" dirty="0">
                <a:hlinkClick r:id="rId4"/>
              </a:rPr>
              <a:t>https://www.espn.com/blog/statsinfo/post/_/id/123701/how-is-total-qbr-calculated-we-explain-our-quarterback-rating</a:t>
            </a:r>
            <a:r>
              <a:rPr lang="en-US" sz="800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6EF0DCE-6689-8BD3-B965-A2B2A091D3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3388" y="5041825"/>
            <a:ext cx="10374173" cy="962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584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Player Valuation – QBs and Passing</a:t>
            </a:r>
          </a:p>
        </p:txBody>
      </p:sp>
      <p:sp>
        <p:nvSpPr>
          <p:cNvPr id="14" name="Content Placeholder 4">
            <a:extLst>
              <a:ext uri="{FF2B5EF4-FFF2-40B4-BE49-F238E27FC236}">
                <a16:creationId xmlns:a16="http://schemas.microsoft.com/office/drawing/2014/main" id="{EE48DF12-5F86-4A93-A995-CB7DE14D8475}"/>
              </a:ext>
            </a:extLst>
          </p:cNvPr>
          <p:cNvSpPr txBox="1">
            <a:spLocks/>
          </p:cNvSpPr>
          <p:nvPr/>
        </p:nvSpPr>
        <p:spPr>
          <a:xfrm>
            <a:off x="949795" y="1846272"/>
            <a:ext cx="10661360" cy="4489752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Context. Is. King.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Let’s focus on the most important position on the field: QBs</a:t>
            </a:r>
            <a:endParaRPr lang="en-US" sz="2400" b="1" dirty="0"/>
          </a:p>
          <a:p>
            <a:pPr marL="578358" lvl="1" indent="-285750">
              <a:buFont typeface="Arial" panose="020B0604020202020204" pitchFamily="34" charset="0"/>
              <a:buChar char="•"/>
            </a:pPr>
            <a:r>
              <a:rPr lang="en-US" sz="2200" b="1" dirty="0"/>
              <a:t>QBR = (Total) Quarterback Rating</a:t>
            </a:r>
            <a:r>
              <a:rPr lang="en-US" sz="2200" dirty="0"/>
              <a:t> leaders, 2022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BF3646-6E56-43C0-8294-94AA0E2F02C6}"/>
              </a:ext>
            </a:extLst>
          </p:cNvPr>
          <p:cNvSpPr txBox="1"/>
          <p:nvPr/>
        </p:nvSpPr>
        <p:spPr>
          <a:xfrm>
            <a:off x="5331125" y="6506149"/>
            <a:ext cx="65332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/>
              <a:t>Source: https://www.espn.com/nfl/qbr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266B066-7887-25B9-F8F6-0C401C3371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7653" y="3176969"/>
            <a:ext cx="7384807" cy="3436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29579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Player Valuation – QBs and Passing</a:t>
            </a:r>
          </a:p>
        </p:txBody>
      </p:sp>
      <p:sp>
        <p:nvSpPr>
          <p:cNvPr id="14" name="Content Placeholder 4">
            <a:extLst>
              <a:ext uri="{FF2B5EF4-FFF2-40B4-BE49-F238E27FC236}">
                <a16:creationId xmlns:a16="http://schemas.microsoft.com/office/drawing/2014/main" id="{EE48DF12-5F86-4A93-A995-CB7DE14D8475}"/>
              </a:ext>
            </a:extLst>
          </p:cNvPr>
          <p:cNvSpPr txBox="1">
            <a:spLocks/>
          </p:cNvSpPr>
          <p:nvPr/>
        </p:nvSpPr>
        <p:spPr>
          <a:xfrm>
            <a:off x="949795" y="1846272"/>
            <a:ext cx="10661360" cy="4489752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Context. Is. King.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Let’s focus on the most important position on the field: QBs</a:t>
            </a:r>
            <a:endParaRPr lang="en-US" sz="2400" b="1" dirty="0"/>
          </a:p>
          <a:p>
            <a:pPr marL="578358" lvl="1" indent="-285750">
              <a:buFont typeface="Arial" panose="020B0604020202020204" pitchFamily="34" charset="0"/>
              <a:buChar char="•"/>
            </a:pPr>
            <a:r>
              <a:rPr lang="en-US" sz="2200" dirty="0"/>
              <a:t>Split passes into two pieces: </a:t>
            </a:r>
            <a:r>
              <a:rPr lang="en-US" sz="2200" b="1" dirty="0"/>
              <a:t>air yards</a:t>
            </a:r>
            <a:r>
              <a:rPr lang="en-US" sz="2200" dirty="0"/>
              <a:t> (a/k/a </a:t>
            </a:r>
            <a:r>
              <a:rPr lang="en-US" sz="2200" b="1" dirty="0"/>
              <a:t>average depth of target, </a:t>
            </a:r>
            <a:r>
              <a:rPr lang="en-US" sz="2200" b="1" dirty="0" err="1"/>
              <a:t>aDOT</a:t>
            </a:r>
            <a:r>
              <a:rPr lang="en-US" sz="2200" dirty="0"/>
              <a:t>) and </a:t>
            </a:r>
            <a:r>
              <a:rPr lang="en-US" sz="2200" b="1" dirty="0"/>
              <a:t>yards after the catch (YAC)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BF3646-6E56-43C0-8294-94AA0E2F02C6}"/>
              </a:ext>
            </a:extLst>
          </p:cNvPr>
          <p:cNvSpPr txBox="1"/>
          <p:nvPr/>
        </p:nvSpPr>
        <p:spPr>
          <a:xfrm>
            <a:off x="9031857" y="6446768"/>
            <a:ext cx="30826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/>
              <a:t>Source: https://twitter.com/NextGenStats/status/1443773324186685441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8F7439C-5809-4660-943F-16ACC1E3F6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845" y="3745300"/>
            <a:ext cx="4877368" cy="1965387"/>
          </a:xfrm>
          <a:prstGeom prst="rect">
            <a:avLst/>
          </a:prstGeom>
        </p:spPr>
      </p:pic>
      <p:pic>
        <p:nvPicPr>
          <p:cNvPr id="8" name="zXAKXmx2PYN_1xLb">
            <a:hlinkClick r:id="" action="ppaction://media"/>
            <a:extLst>
              <a:ext uri="{FF2B5EF4-FFF2-40B4-BE49-F238E27FC236}">
                <a16:creationId xmlns:a16="http://schemas.microsoft.com/office/drawing/2014/main" id="{75C63102-9E38-4817-BA7E-FE5D4F16B85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654635" y="3168335"/>
            <a:ext cx="3575917" cy="3575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818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543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Player Valuation – QBs and Passing</a:t>
            </a:r>
          </a:p>
        </p:txBody>
      </p:sp>
      <p:sp>
        <p:nvSpPr>
          <p:cNvPr id="14" name="Content Placeholder 4">
            <a:extLst>
              <a:ext uri="{FF2B5EF4-FFF2-40B4-BE49-F238E27FC236}">
                <a16:creationId xmlns:a16="http://schemas.microsoft.com/office/drawing/2014/main" id="{EE48DF12-5F86-4A93-A995-CB7DE14D8475}"/>
              </a:ext>
            </a:extLst>
          </p:cNvPr>
          <p:cNvSpPr txBox="1">
            <a:spLocks/>
          </p:cNvSpPr>
          <p:nvPr/>
        </p:nvSpPr>
        <p:spPr>
          <a:xfrm>
            <a:off x="949795" y="1846272"/>
            <a:ext cx="6408537" cy="4489752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Context. Is. King.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When considering </a:t>
            </a:r>
            <a:r>
              <a:rPr lang="en-US" sz="2400" b="1" dirty="0"/>
              <a:t>air yards</a:t>
            </a:r>
            <a:r>
              <a:rPr lang="en-US" sz="2400" dirty="0"/>
              <a:t> vs. </a:t>
            </a:r>
            <a:r>
              <a:rPr lang="en-US" sz="2400" b="1" dirty="0"/>
              <a:t>YAC</a:t>
            </a:r>
            <a:r>
              <a:rPr lang="en-US" sz="2400" dirty="0"/>
              <a:t>: credit split for QBs vs. WR/TEs? Implications for evaluating completion percentage, game play styles?</a:t>
            </a:r>
            <a:endParaRPr lang="en-US" sz="22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BF3646-6E56-43C0-8294-94AA0E2F02C6}"/>
              </a:ext>
            </a:extLst>
          </p:cNvPr>
          <p:cNvSpPr txBox="1"/>
          <p:nvPr/>
        </p:nvSpPr>
        <p:spPr>
          <a:xfrm>
            <a:off x="6676846" y="6543712"/>
            <a:ext cx="53772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/>
              <a:t>Source: </a:t>
            </a:r>
            <a:r>
              <a:rPr lang="en-US" sz="800" dirty="0">
                <a:hlinkClick r:id="rId3"/>
              </a:rPr>
              <a:t>https://sumersports.com/the-zone/the-ingredients-of-yards-after-catch-in-the-nfl/</a:t>
            </a:r>
            <a:r>
              <a:rPr lang="en-US" sz="800" dirty="0"/>
              <a:t> ; </a:t>
            </a:r>
            <a:r>
              <a:rPr lang="en-US" sz="800" dirty="0">
                <a:hlinkClick r:id="rId4"/>
              </a:rPr>
              <a:t>https://arxiv.org/abs/1802.00998</a:t>
            </a:r>
            <a:r>
              <a:rPr lang="en-US" sz="800" dirty="0"/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CC830B3-9578-4DDA-9B43-335F6843FC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41601" y="1846272"/>
            <a:ext cx="4272906" cy="4564580"/>
          </a:xfrm>
          <a:prstGeom prst="rect">
            <a:avLst/>
          </a:prstGeom>
        </p:spPr>
      </p:pic>
      <p:pic>
        <p:nvPicPr>
          <p:cNvPr id="4100" name="Picture 4" descr="Chart: Air Yards and Yards After Catch Per Dropback, 2022">
            <a:extLst>
              <a:ext uri="{FF2B5EF4-FFF2-40B4-BE49-F238E27FC236}">
                <a16:creationId xmlns:a16="http://schemas.microsoft.com/office/drawing/2014/main" id="{AD18DF2F-033D-DCA4-93B5-3690C1A493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0556" y="3429000"/>
            <a:ext cx="4553021" cy="3252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094975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Player Valuation – QBs and Passing</a:t>
            </a:r>
          </a:p>
        </p:txBody>
      </p:sp>
      <p:sp>
        <p:nvSpPr>
          <p:cNvPr id="14" name="Content Placeholder 4">
            <a:extLst>
              <a:ext uri="{FF2B5EF4-FFF2-40B4-BE49-F238E27FC236}">
                <a16:creationId xmlns:a16="http://schemas.microsoft.com/office/drawing/2014/main" id="{EE48DF12-5F86-4A93-A995-CB7DE14D8475}"/>
              </a:ext>
            </a:extLst>
          </p:cNvPr>
          <p:cNvSpPr txBox="1">
            <a:spLocks/>
          </p:cNvSpPr>
          <p:nvPr/>
        </p:nvSpPr>
        <p:spPr>
          <a:xfrm>
            <a:off x="949795" y="1846272"/>
            <a:ext cx="10661360" cy="4489752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Context. Is. King.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Let’s focus on the most important position on the field: QBs</a:t>
            </a:r>
            <a:endParaRPr lang="en-US" sz="2400" b="1" dirty="0"/>
          </a:p>
          <a:p>
            <a:pPr marL="578358" lvl="1" indent="-285750">
              <a:buFont typeface="Arial" panose="020B0604020202020204" pitchFamily="34" charset="0"/>
              <a:buChar char="•"/>
            </a:pPr>
            <a:r>
              <a:rPr lang="en-US" sz="2200" dirty="0"/>
              <a:t>(Direct) </a:t>
            </a:r>
            <a:r>
              <a:rPr lang="en-US" sz="2200" b="1" dirty="0"/>
              <a:t>EPA</a:t>
            </a:r>
            <a:r>
              <a:rPr lang="en-US" sz="2200" dirty="0"/>
              <a:t> and </a:t>
            </a:r>
            <a:r>
              <a:rPr lang="en-US" sz="2200" b="1" dirty="0"/>
              <a:t>WPA</a:t>
            </a:r>
            <a:r>
              <a:rPr lang="en-US" sz="2200" dirty="0"/>
              <a:t> frameworks</a:t>
            </a:r>
            <a:endParaRPr lang="en-US" sz="22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BF3646-6E56-43C0-8294-94AA0E2F02C6}"/>
              </a:ext>
            </a:extLst>
          </p:cNvPr>
          <p:cNvSpPr txBox="1"/>
          <p:nvPr/>
        </p:nvSpPr>
        <p:spPr>
          <a:xfrm>
            <a:off x="9031857" y="6446768"/>
            <a:ext cx="308264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/>
              <a:t>Source: https://rbsdm.com/stats/stats/</a:t>
            </a:r>
          </a:p>
        </p:txBody>
      </p:sp>
      <p:pic>
        <p:nvPicPr>
          <p:cNvPr id="2050" name="Picture 2" descr="qb stats">
            <a:extLst>
              <a:ext uri="{FF2B5EF4-FFF2-40B4-BE49-F238E27FC236}">
                <a16:creationId xmlns:a16="http://schemas.microsoft.com/office/drawing/2014/main" id="{D3CD28DA-7486-411E-C0B6-5FF640867A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442" y="3188070"/>
            <a:ext cx="6176253" cy="3474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967F655-8D9A-6383-EA91-A496D4299D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0476" y="2785770"/>
            <a:ext cx="4826082" cy="3470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1782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Contained in a Football Play</a:t>
            </a:r>
          </a:p>
        </p:txBody>
      </p:sp>
      <p:sp>
        <p:nvSpPr>
          <p:cNvPr id="14" name="Content Placeholder 4">
            <a:extLst>
              <a:ext uri="{FF2B5EF4-FFF2-40B4-BE49-F238E27FC236}">
                <a16:creationId xmlns:a16="http://schemas.microsoft.com/office/drawing/2014/main" id="{EE48DF12-5F86-4A93-A995-CB7DE14D8475}"/>
              </a:ext>
            </a:extLst>
          </p:cNvPr>
          <p:cNvSpPr txBox="1">
            <a:spLocks/>
          </p:cNvSpPr>
          <p:nvPr/>
        </p:nvSpPr>
        <p:spPr>
          <a:xfrm>
            <a:off x="949796" y="1846272"/>
            <a:ext cx="10393940" cy="4489752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Let’s break down a play: Seahawks @ Vikings, 9/26/21</a:t>
            </a:r>
          </a:p>
          <a:p>
            <a:pPr marL="578358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MIN 21-SEA 17</a:t>
            </a:r>
          </a:p>
          <a:p>
            <a:pPr marL="578358" lvl="1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578358" lvl="1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578358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How could we break down this film and/or play-by-play text into analytical “nuggets” for a computer? In other words, how can we “encode” something like this for analysis?</a:t>
            </a:r>
          </a:p>
          <a:p>
            <a:pPr marL="761238" lvl="2" indent="-285750">
              <a:buFont typeface="Arial" panose="020B0604020202020204" pitchFamily="34" charset="0"/>
              <a:buChar char="•"/>
            </a:pPr>
            <a:endParaRPr lang="en-US" sz="2800" b="1" dirty="0"/>
          </a:p>
          <a:p>
            <a:pPr marL="761238" lvl="2" indent="-285750">
              <a:buFont typeface="Arial" panose="020B0604020202020204" pitchFamily="34" charset="0"/>
              <a:buChar char="•"/>
            </a:pPr>
            <a:r>
              <a:rPr lang="en-US" sz="2800" b="1" dirty="0"/>
              <a:t>“Tokenization”</a:t>
            </a:r>
            <a:r>
              <a:rPr lang="en-US" sz="2800" dirty="0"/>
              <a:t> (text analysis, not data security)</a:t>
            </a:r>
            <a:endParaRPr lang="en-US" sz="28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EEEF6F-49B4-4272-810E-3E195092A0B0}"/>
              </a:ext>
            </a:extLst>
          </p:cNvPr>
          <p:cNvSpPr txBox="1"/>
          <p:nvPr/>
        </p:nvSpPr>
        <p:spPr>
          <a:xfrm>
            <a:off x="5762445" y="6574076"/>
            <a:ext cx="610189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/>
              <a:t>Source: </a:t>
            </a:r>
            <a:r>
              <a:rPr lang="en-US" sz="800" dirty="0">
                <a:hlinkClick r:id="rId3"/>
              </a:rPr>
              <a:t>https://www.espn.com/nfl/playbyplay/_/gameId/401326376</a:t>
            </a:r>
            <a:r>
              <a:rPr lang="en-US" sz="800" dirty="0"/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E79007D-B7D6-4FED-9317-1825E29FC7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7871" y="2699864"/>
            <a:ext cx="7181987" cy="729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420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WAR (Huh! What Is It Good For?)</a:t>
            </a:r>
          </a:p>
        </p:txBody>
      </p:sp>
      <p:sp>
        <p:nvSpPr>
          <p:cNvPr id="14" name="Content Placeholder 4">
            <a:extLst>
              <a:ext uri="{FF2B5EF4-FFF2-40B4-BE49-F238E27FC236}">
                <a16:creationId xmlns:a16="http://schemas.microsoft.com/office/drawing/2014/main" id="{EE48DF12-5F86-4A93-A995-CB7DE14D8475}"/>
              </a:ext>
            </a:extLst>
          </p:cNvPr>
          <p:cNvSpPr txBox="1">
            <a:spLocks/>
          </p:cNvSpPr>
          <p:nvPr/>
        </p:nvSpPr>
        <p:spPr>
          <a:xfrm>
            <a:off x="949795" y="1846272"/>
            <a:ext cx="9358771" cy="4489752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What’s the goal in football (or any sport?)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So if you could wave a magic wand and get one holistic stat about any player, what would it be?</a:t>
            </a:r>
            <a:endParaRPr lang="en-US" sz="2200" b="1" dirty="0"/>
          </a:p>
        </p:txBody>
      </p:sp>
      <p:pic>
        <p:nvPicPr>
          <p:cNvPr id="3" name="Picture 6" descr="ASUDevils - &amp;#39;You play to win the game&amp;#39;: An oral history of a memorable  moment">
            <a:extLst>
              <a:ext uri="{FF2B5EF4-FFF2-40B4-BE49-F238E27FC236}">
                <a16:creationId xmlns:a16="http://schemas.microsoft.com/office/drawing/2014/main" id="{48388F52-E6C3-5BF4-5782-37F9A25C727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1801" y="2430064"/>
            <a:ext cx="3721574" cy="2721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4001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WAR (Huh! What Is It Good For?)</a:t>
            </a:r>
          </a:p>
        </p:txBody>
      </p:sp>
      <p:sp>
        <p:nvSpPr>
          <p:cNvPr id="14" name="Content Placeholder 4">
            <a:extLst>
              <a:ext uri="{FF2B5EF4-FFF2-40B4-BE49-F238E27FC236}">
                <a16:creationId xmlns:a16="http://schemas.microsoft.com/office/drawing/2014/main" id="{EE48DF12-5F86-4A93-A995-CB7DE14D8475}"/>
              </a:ext>
            </a:extLst>
          </p:cNvPr>
          <p:cNvSpPr txBox="1">
            <a:spLocks/>
          </p:cNvSpPr>
          <p:nvPr/>
        </p:nvSpPr>
        <p:spPr>
          <a:xfrm>
            <a:off x="949795" y="1846272"/>
            <a:ext cx="9358771" cy="4489752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How many wins does a player contribute?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Then just go out and get the player who contributes the </a:t>
            </a:r>
            <a:r>
              <a:rPr lang="en-US" sz="3600"/>
              <a:t>most wins at </a:t>
            </a:r>
            <a:r>
              <a:rPr lang="en-US" sz="3600" dirty="0"/>
              <a:t>every position, right?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90544984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WAR (Huh! What Is It Good For?)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79" y="1845734"/>
            <a:ext cx="10643271" cy="4023360"/>
          </a:xfrm>
        </p:spPr>
        <p:txBody>
          <a:bodyPr>
            <a:noAutofit/>
          </a:bodyPr>
          <a:lstStyle/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3200" dirty="0"/>
              <a:t>Salary cap (hard or soft) – makes owners and general managers think about player </a:t>
            </a:r>
            <a:r>
              <a:rPr lang="en-US" sz="3200" i="1" dirty="0"/>
              <a:t>value</a:t>
            </a:r>
            <a:endParaRPr lang="en-US" sz="3200" dirty="0"/>
          </a:p>
          <a:p>
            <a:pPr marL="521208" lvl="1" indent="-2286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521208" lvl="1" indent="-228600">
              <a:buFont typeface="Arial" panose="020B0604020202020204" pitchFamily="34" charset="0"/>
              <a:buChar char="•"/>
            </a:pPr>
            <a:r>
              <a:rPr lang="en-US" sz="3200" dirty="0"/>
              <a:t>How much is this athlete worth over and above some baseline?</a:t>
            </a:r>
          </a:p>
          <a:p>
            <a:pPr marL="521208" lvl="1" indent="-228600">
              <a:buFont typeface="Arial" panose="020B0604020202020204" pitchFamily="34" charset="0"/>
              <a:buChar char="•"/>
            </a:pPr>
            <a:endParaRPr lang="en-US" sz="3200" b="1" dirty="0"/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3200" b="1" dirty="0"/>
              <a:t>Wins Above Replacement (WAR): </a:t>
            </a:r>
          </a:p>
          <a:p>
            <a:pPr marL="521208" lvl="1" indent="-228600">
              <a:buFont typeface="Arial" panose="020B0604020202020204" pitchFamily="34" charset="0"/>
              <a:buChar char="•"/>
            </a:pPr>
            <a:r>
              <a:rPr lang="en-US" sz="3200" b="1" dirty="0"/>
              <a:t>Ultimate player value metric </a:t>
            </a:r>
          </a:p>
          <a:p>
            <a:pPr marL="521208" lvl="1" indent="-228600">
              <a:buFont typeface="Arial" panose="020B0604020202020204" pitchFamily="34" charset="0"/>
              <a:buChar char="•"/>
            </a:pPr>
            <a:r>
              <a:rPr lang="en-US" sz="3200" b="1" dirty="0"/>
              <a:t>How much $ is a win worth x (total) WAR = contract value</a:t>
            </a:r>
          </a:p>
        </p:txBody>
      </p:sp>
    </p:spTree>
    <p:extLst>
      <p:ext uri="{BB962C8B-B14F-4D97-AF65-F5344CB8AC3E}">
        <p14:creationId xmlns:p14="http://schemas.microsoft.com/office/powerpoint/2010/main" val="1204704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Baseline: Replacement Level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79" y="1845734"/>
            <a:ext cx="10643271" cy="4023360"/>
          </a:xfrm>
        </p:spPr>
        <p:txBody>
          <a:bodyPr>
            <a:noAutofit/>
          </a:bodyPr>
          <a:lstStyle/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3200" b="1" dirty="0"/>
              <a:t>Replacement Level:</a:t>
            </a:r>
            <a:endParaRPr lang="en-US" sz="3000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23344BE-0470-4EF1-A6E5-CFBF9DA28E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7923"/>
          <a:stretch/>
        </p:blipFill>
        <p:spPr>
          <a:xfrm>
            <a:off x="1051507" y="4321703"/>
            <a:ext cx="7142678" cy="184468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2B34739-3220-4DD2-94AB-634756E703C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8626"/>
          <a:stretch/>
        </p:blipFill>
        <p:spPr>
          <a:xfrm>
            <a:off x="934208" y="2500824"/>
            <a:ext cx="8018762" cy="105200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F72E37D-EC5D-4F69-AF22-D6A16BE9AF14}"/>
              </a:ext>
            </a:extLst>
          </p:cNvPr>
          <p:cNvSpPr txBox="1"/>
          <p:nvPr/>
        </p:nvSpPr>
        <p:spPr>
          <a:xfrm>
            <a:off x="5954362" y="6463675"/>
            <a:ext cx="609452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800" dirty="0"/>
              <a:t>Source: </a:t>
            </a:r>
            <a:r>
              <a:rPr lang="en-US" sz="800" dirty="0">
                <a:hlinkClick r:id="rId4"/>
              </a:rPr>
              <a:t>https://library.fangraphs.com/misc/war/replacement-level/</a:t>
            </a:r>
            <a:r>
              <a:rPr lang="en-US" sz="800" dirty="0"/>
              <a:t>; </a:t>
            </a:r>
            <a:r>
              <a:rPr lang="en-US" sz="800" dirty="0">
                <a:hlinkClick r:id="rId5"/>
              </a:rPr>
              <a:t>https://www.baseball-reference.com/about/war_explained.shtml</a:t>
            </a:r>
            <a:r>
              <a:rPr lang="en-US" sz="800" dirty="0"/>
              <a:t>  </a:t>
            </a: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33D21D67-413B-471C-854A-308C044F5A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2946" y="3655811"/>
            <a:ext cx="4102853" cy="1533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347494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Player Valuation – QBs and Passing</a:t>
            </a:r>
          </a:p>
        </p:txBody>
      </p:sp>
      <p:sp>
        <p:nvSpPr>
          <p:cNvPr id="14" name="Content Placeholder 4">
            <a:extLst>
              <a:ext uri="{FF2B5EF4-FFF2-40B4-BE49-F238E27FC236}">
                <a16:creationId xmlns:a16="http://schemas.microsoft.com/office/drawing/2014/main" id="{EE48DF12-5F86-4A93-A995-CB7DE14D8475}"/>
              </a:ext>
            </a:extLst>
          </p:cNvPr>
          <p:cNvSpPr txBox="1">
            <a:spLocks/>
          </p:cNvSpPr>
          <p:nvPr/>
        </p:nvSpPr>
        <p:spPr>
          <a:xfrm>
            <a:off x="949795" y="1846272"/>
            <a:ext cx="9358771" cy="4489752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Context. Is. King.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Let’s focus on the most important position on the field: QBs</a:t>
            </a:r>
            <a:endParaRPr lang="en-US" sz="2400" b="1" dirty="0"/>
          </a:p>
          <a:p>
            <a:pPr marL="578358" lvl="1" indent="-285750">
              <a:buFont typeface="Arial" panose="020B0604020202020204" pitchFamily="34" charset="0"/>
              <a:buChar char="•"/>
            </a:pPr>
            <a:r>
              <a:rPr lang="en-US" sz="2200" dirty="0"/>
              <a:t>Translate EPA and WPA to </a:t>
            </a:r>
            <a:r>
              <a:rPr lang="en-US" sz="2200" b="1" dirty="0"/>
              <a:t>WAR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BF3646-6E56-43C0-8294-94AA0E2F02C6}"/>
              </a:ext>
            </a:extLst>
          </p:cNvPr>
          <p:cNvSpPr txBox="1"/>
          <p:nvPr/>
        </p:nvSpPr>
        <p:spPr>
          <a:xfrm>
            <a:off x="9031857" y="6446768"/>
            <a:ext cx="308264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/>
              <a:t>Source: </a:t>
            </a:r>
            <a:r>
              <a:rPr lang="en-US" sz="800" dirty="0">
                <a:hlinkClick r:id="rId3"/>
              </a:rPr>
              <a:t>https://arxiv.org/abs/1802.00998</a:t>
            </a:r>
            <a:r>
              <a:rPr lang="en-US" sz="800" dirty="0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C4A5B85-7BB6-4A2C-AF8F-8193FB4E77B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2344"/>
          <a:stretch/>
        </p:blipFill>
        <p:spPr>
          <a:xfrm>
            <a:off x="6404239" y="3529779"/>
            <a:ext cx="5710267" cy="29070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888D382-802D-4EC1-820B-04332E15C24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8403"/>
          <a:stretch/>
        </p:blipFill>
        <p:spPr>
          <a:xfrm>
            <a:off x="480820" y="3412093"/>
            <a:ext cx="5701039" cy="3142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790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Player Valuation – Other Positions</a:t>
            </a:r>
          </a:p>
        </p:txBody>
      </p:sp>
      <p:sp>
        <p:nvSpPr>
          <p:cNvPr id="14" name="Content Placeholder 4">
            <a:extLst>
              <a:ext uri="{FF2B5EF4-FFF2-40B4-BE49-F238E27FC236}">
                <a16:creationId xmlns:a16="http://schemas.microsoft.com/office/drawing/2014/main" id="{EE48DF12-5F86-4A93-A995-CB7DE14D8475}"/>
              </a:ext>
            </a:extLst>
          </p:cNvPr>
          <p:cNvSpPr txBox="1">
            <a:spLocks/>
          </p:cNvSpPr>
          <p:nvPr/>
        </p:nvSpPr>
        <p:spPr>
          <a:xfrm>
            <a:off x="949795" y="1846272"/>
            <a:ext cx="9358771" cy="4489752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Context. Is. King.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Can apply many of these same ideas to other (offensive skill) positions</a:t>
            </a:r>
          </a:p>
          <a:p>
            <a:pPr marL="578358" lvl="1" indent="-28575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578358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Volume vs. Rate stats (Rushing yards vs. YPC)</a:t>
            </a:r>
          </a:p>
          <a:p>
            <a:pPr marL="578358" lvl="1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578358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EPA, WPA, and WAR for all players</a:t>
            </a:r>
          </a:p>
          <a:p>
            <a:pPr marL="578358" lvl="1" indent="-28575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578358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Wide Receivers (WRs) and Tight Ends (TEs): YAC vs. </a:t>
            </a:r>
            <a:r>
              <a:rPr lang="en-US" sz="2400" dirty="0" err="1"/>
              <a:t>aDOT</a:t>
            </a:r>
            <a:endParaRPr lang="en-US" sz="2400" dirty="0"/>
          </a:p>
          <a:p>
            <a:pPr marL="578358" lvl="1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578358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Running Backs (RBs): yards before contact vs. yards after first contact, etc.</a:t>
            </a:r>
          </a:p>
        </p:txBody>
      </p:sp>
    </p:spTree>
    <p:extLst>
      <p:ext uri="{BB962C8B-B14F-4D97-AF65-F5344CB8AC3E}">
        <p14:creationId xmlns:p14="http://schemas.microsoft.com/office/powerpoint/2010/main" val="2854053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9D7D37-6ED5-49EC-A4E2-80F0F01C8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Tracking/Next Gen Stats (NGS)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5FD1A0-4B97-4BF2-B54E-9E47013EAD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Applications (play and player valuation)</a:t>
            </a:r>
          </a:p>
          <a:p>
            <a:r>
              <a:rPr lang="en-US" dirty="0"/>
              <a:t>Big data bowl</a:t>
            </a:r>
          </a:p>
        </p:txBody>
      </p:sp>
    </p:spTree>
    <p:extLst>
      <p:ext uri="{BB962C8B-B14F-4D97-AF65-F5344CB8AC3E}">
        <p14:creationId xmlns:p14="http://schemas.microsoft.com/office/powerpoint/2010/main" val="91657534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NFL Tracking Data?</a:t>
            </a:r>
          </a:p>
        </p:txBody>
      </p:sp>
      <p:sp>
        <p:nvSpPr>
          <p:cNvPr id="14" name="Content Placeholder 4">
            <a:extLst>
              <a:ext uri="{FF2B5EF4-FFF2-40B4-BE49-F238E27FC236}">
                <a16:creationId xmlns:a16="http://schemas.microsoft.com/office/drawing/2014/main" id="{EE48DF12-5F86-4A93-A995-CB7DE14D8475}"/>
              </a:ext>
            </a:extLst>
          </p:cNvPr>
          <p:cNvSpPr txBox="1">
            <a:spLocks/>
          </p:cNvSpPr>
          <p:nvPr/>
        </p:nvSpPr>
        <p:spPr>
          <a:xfrm>
            <a:off x="949795" y="1846272"/>
            <a:ext cx="10661360" cy="4489752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Also called </a:t>
            </a:r>
            <a:r>
              <a:rPr lang="en-US" sz="2400" b="1" dirty="0"/>
              <a:t>Next Gen Stats (NGS)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Chips in shoulder pads and ball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Record and transmit position (and by extension speed, distance, accel) every 0.1s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BF3646-6E56-43C0-8294-94AA0E2F02C6}"/>
              </a:ext>
            </a:extLst>
          </p:cNvPr>
          <p:cNvSpPr txBox="1"/>
          <p:nvPr/>
        </p:nvSpPr>
        <p:spPr>
          <a:xfrm>
            <a:off x="5331125" y="6506149"/>
            <a:ext cx="65332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/>
              <a:t>Source: </a:t>
            </a:r>
            <a:r>
              <a:rPr lang="en-US" sz="800" dirty="0">
                <a:hlinkClick r:id="rId3"/>
              </a:rPr>
              <a:t>https://operations.nfl.com/gameday/technology/nfl-next-gen-stats/</a:t>
            </a:r>
            <a:r>
              <a:rPr lang="en-US" sz="800" dirty="0"/>
              <a:t>; https://statsbylopez.netlify.app/post/r-for-nfl-analysis/</a:t>
            </a:r>
          </a:p>
        </p:txBody>
      </p:sp>
      <p:pic>
        <p:nvPicPr>
          <p:cNvPr id="37890" name="Picture 2">
            <a:extLst>
              <a:ext uri="{FF2B5EF4-FFF2-40B4-BE49-F238E27FC236}">
                <a16:creationId xmlns:a16="http://schemas.microsoft.com/office/drawing/2014/main" id="{9772D09D-1FBA-4121-8BFD-D636B652785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795" y="3320549"/>
            <a:ext cx="4750280" cy="3393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BE02999-0FCB-495E-85FA-B92D0D7CD7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2784" y="3320549"/>
            <a:ext cx="5706271" cy="2114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51194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NFL Tracking Data?</a:t>
            </a:r>
          </a:p>
        </p:txBody>
      </p:sp>
      <p:sp>
        <p:nvSpPr>
          <p:cNvPr id="14" name="Content Placeholder 4">
            <a:extLst>
              <a:ext uri="{FF2B5EF4-FFF2-40B4-BE49-F238E27FC236}">
                <a16:creationId xmlns:a16="http://schemas.microsoft.com/office/drawing/2014/main" id="{EE48DF12-5F86-4A93-A995-CB7DE14D8475}"/>
              </a:ext>
            </a:extLst>
          </p:cNvPr>
          <p:cNvSpPr txBox="1">
            <a:spLocks/>
          </p:cNvSpPr>
          <p:nvPr/>
        </p:nvSpPr>
        <p:spPr>
          <a:xfrm>
            <a:off x="949795" y="1846272"/>
            <a:ext cx="10661360" cy="4489752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Chips in shoulder pads and ball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Record and transmit position (and by extension speed, distance, accel) every 0.1s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BF3646-6E56-43C0-8294-94AA0E2F02C6}"/>
              </a:ext>
            </a:extLst>
          </p:cNvPr>
          <p:cNvSpPr txBox="1"/>
          <p:nvPr/>
        </p:nvSpPr>
        <p:spPr>
          <a:xfrm>
            <a:off x="5331125" y="6506149"/>
            <a:ext cx="65332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/>
              <a:t>Source: </a:t>
            </a:r>
            <a:r>
              <a:rPr lang="en-US" sz="800" dirty="0" err="1"/>
              <a:t>Yurko</a:t>
            </a:r>
            <a:r>
              <a:rPr lang="en-US" sz="800" dirty="0"/>
              <a:t> et al </a:t>
            </a:r>
            <a:r>
              <a:rPr lang="en-US" sz="800" dirty="0">
                <a:hlinkClick r:id="rId3"/>
              </a:rPr>
              <a:t>https://docs.google.com/presentation/d/1j1CzZncIFBtP0qjnStcD505JSxvv3q5XejP0QtWsE_o/edit#slide=id.g603f6a946c_0_67</a:t>
            </a:r>
            <a:r>
              <a:rPr lang="en-US" sz="800" dirty="0"/>
              <a:t> </a:t>
            </a:r>
          </a:p>
        </p:txBody>
      </p:sp>
      <p:pic>
        <p:nvPicPr>
          <p:cNvPr id="50178" name="Picture 2">
            <a:extLst>
              <a:ext uri="{FF2B5EF4-FFF2-40B4-BE49-F238E27FC236}">
                <a16:creationId xmlns:a16="http://schemas.microsoft.com/office/drawing/2014/main" id="{5A0AE733-444A-4FD0-9381-E6698091CC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6676" y="3049438"/>
            <a:ext cx="9799608" cy="2613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113410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Uses of Tracking Data</a:t>
            </a:r>
          </a:p>
        </p:txBody>
      </p:sp>
      <p:sp>
        <p:nvSpPr>
          <p:cNvPr id="14" name="Content Placeholder 4">
            <a:extLst>
              <a:ext uri="{FF2B5EF4-FFF2-40B4-BE49-F238E27FC236}">
                <a16:creationId xmlns:a16="http://schemas.microsoft.com/office/drawing/2014/main" id="{EE48DF12-5F86-4A93-A995-CB7DE14D8475}"/>
              </a:ext>
            </a:extLst>
          </p:cNvPr>
          <p:cNvSpPr txBox="1">
            <a:spLocks/>
          </p:cNvSpPr>
          <p:nvPr/>
        </p:nvSpPr>
        <p:spPr>
          <a:xfrm>
            <a:off x="949794" y="1846272"/>
            <a:ext cx="10914545" cy="4489752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Even more advanced play valuation (passes):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b="1" dirty="0"/>
              <a:t>Expected completion percent</a:t>
            </a:r>
            <a:r>
              <a:rPr lang="en-US" sz="2200" dirty="0"/>
              <a:t> for any pass</a:t>
            </a:r>
            <a:endParaRPr lang="en-US" sz="22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BF3646-6E56-43C0-8294-94AA0E2F02C6}"/>
              </a:ext>
            </a:extLst>
          </p:cNvPr>
          <p:cNvSpPr txBox="1"/>
          <p:nvPr/>
        </p:nvSpPr>
        <p:spPr>
          <a:xfrm>
            <a:off x="5331125" y="6506149"/>
            <a:ext cx="65332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/>
              <a:t>Source: </a:t>
            </a:r>
            <a:r>
              <a:rPr lang="en-US" sz="800" dirty="0">
                <a:hlinkClick r:id="rId5"/>
              </a:rPr>
              <a:t>https://www.nfl.com/news/next-gen-stats-introduction-to-completion-probability-0ap3000000964655</a:t>
            </a:r>
            <a:r>
              <a:rPr lang="en-US" sz="800" dirty="0"/>
              <a:t>; </a:t>
            </a:r>
            <a:r>
              <a:rPr lang="en-US" sz="800" dirty="0">
                <a:hlinkClick r:id="rId6"/>
              </a:rPr>
              <a:t>https://twitter.com/NextGenStats/status/1443766941580103690?s=20</a:t>
            </a:r>
            <a:r>
              <a:rPr lang="en-US" sz="800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0E211E-866E-4549-97B0-E5CC42524F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97280" y="2766109"/>
            <a:ext cx="6061090" cy="3683478"/>
          </a:xfrm>
          <a:prstGeom prst="rect">
            <a:avLst/>
          </a:prstGeom>
        </p:spPr>
      </p:pic>
      <p:pic>
        <p:nvPicPr>
          <p:cNvPr id="6" name="IeaELDkIHqGRu0mE">
            <a:hlinkClick r:id="" action="ppaction://media"/>
            <a:extLst>
              <a:ext uri="{FF2B5EF4-FFF2-40B4-BE49-F238E27FC236}">
                <a16:creationId xmlns:a16="http://schemas.microsoft.com/office/drawing/2014/main" id="{959C0ED3-B89A-4EE4-8316-7334142E67F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242146" y="3676195"/>
            <a:ext cx="2773392" cy="277339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79D7CA8-D00D-4273-894A-523BBB036EE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15478" y="1846272"/>
            <a:ext cx="3226728" cy="1829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035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34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Contained in a Football Play</a:t>
            </a:r>
          </a:p>
        </p:txBody>
      </p:sp>
      <p:sp>
        <p:nvSpPr>
          <p:cNvPr id="14" name="Content Placeholder 4">
            <a:extLst>
              <a:ext uri="{FF2B5EF4-FFF2-40B4-BE49-F238E27FC236}">
                <a16:creationId xmlns:a16="http://schemas.microsoft.com/office/drawing/2014/main" id="{EE48DF12-5F86-4A93-A995-CB7DE14D8475}"/>
              </a:ext>
            </a:extLst>
          </p:cNvPr>
          <p:cNvSpPr txBox="1">
            <a:spLocks/>
          </p:cNvSpPr>
          <p:nvPr/>
        </p:nvSpPr>
        <p:spPr>
          <a:xfrm>
            <a:off x="949796" y="1846272"/>
            <a:ext cx="10393940" cy="4489752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Let’s break down a play: Seahawks @ Vikings, 9/26/21</a:t>
            </a:r>
          </a:p>
          <a:p>
            <a:pPr marL="578358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OK, got that? Easy, right? Now do this from the same game:</a:t>
            </a:r>
          </a:p>
          <a:p>
            <a:pPr marL="761238" lvl="2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761238" lvl="2" indent="-285750">
              <a:buFont typeface="Arial" panose="020B0604020202020204" pitchFamily="34" charset="0"/>
              <a:buChar char="•"/>
            </a:pPr>
            <a:r>
              <a:rPr lang="en-US" sz="2800" dirty="0"/>
              <a:t>MIN 27-SEA 17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EEEF6F-49B4-4272-810E-3E195092A0B0}"/>
              </a:ext>
            </a:extLst>
          </p:cNvPr>
          <p:cNvSpPr txBox="1"/>
          <p:nvPr/>
        </p:nvSpPr>
        <p:spPr>
          <a:xfrm>
            <a:off x="5762445" y="6574076"/>
            <a:ext cx="610189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/>
              <a:t>Source: </a:t>
            </a:r>
            <a:r>
              <a:rPr lang="en-US" sz="800" dirty="0">
                <a:hlinkClick r:id="rId4"/>
              </a:rPr>
              <a:t>https://www.espn.com/nfl/playbyplay/_/gameId/401326376</a:t>
            </a:r>
            <a:r>
              <a:rPr lang="en-US" sz="800" dirty="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643164B-4B85-47B1-BFFD-EB8AF2D3B9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6291" y="3891927"/>
            <a:ext cx="10820812" cy="1025130"/>
          </a:xfrm>
          <a:prstGeom prst="rect">
            <a:avLst/>
          </a:prstGeom>
        </p:spPr>
      </p:pic>
      <p:pic>
        <p:nvPicPr>
          <p:cNvPr id="3" name="Online Media 2" title="Tyler Lockett Serious Knee Injury (Full Play) | Seahawks VS Vikings">
            <a:hlinkClick r:id="" action="ppaction://media"/>
            <a:extLst>
              <a:ext uri="{FF2B5EF4-FFF2-40B4-BE49-F238E27FC236}">
                <a16:creationId xmlns:a16="http://schemas.microsoft.com/office/drawing/2014/main" id="{694AE946-2DA4-404D-AF55-E001649C7D7F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6"/>
          <a:stretch>
            <a:fillRect/>
          </a:stretch>
        </p:blipFill>
        <p:spPr>
          <a:xfrm>
            <a:off x="2343306" y="1975412"/>
            <a:ext cx="7505387" cy="4240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540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Uses of Tracking Data</a:t>
            </a:r>
          </a:p>
        </p:txBody>
      </p:sp>
      <p:sp>
        <p:nvSpPr>
          <p:cNvPr id="14" name="Content Placeholder 4">
            <a:extLst>
              <a:ext uri="{FF2B5EF4-FFF2-40B4-BE49-F238E27FC236}">
                <a16:creationId xmlns:a16="http://schemas.microsoft.com/office/drawing/2014/main" id="{EE48DF12-5F86-4A93-A995-CB7DE14D8475}"/>
              </a:ext>
            </a:extLst>
          </p:cNvPr>
          <p:cNvSpPr txBox="1">
            <a:spLocks/>
          </p:cNvSpPr>
          <p:nvPr/>
        </p:nvSpPr>
        <p:spPr>
          <a:xfrm>
            <a:off x="949794" y="1846272"/>
            <a:ext cx="10914545" cy="4489752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Even more advanced play valuation (runs):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BF3646-6E56-43C0-8294-94AA0E2F02C6}"/>
              </a:ext>
            </a:extLst>
          </p:cNvPr>
          <p:cNvSpPr txBox="1"/>
          <p:nvPr/>
        </p:nvSpPr>
        <p:spPr>
          <a:xfrm>
            <a:off x="5331125" y="6506149"/>
            <a:ext cx="65332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/>
              <a:t>Source: </a:t>
            </a:r>
            <a:r>
              <a:rPr lang="en-US" sz="800" dirty="0" err="1"/>
              <a:t>Yurko</a:t>
            </a:r>
            <a:r>
              <a:rPr lang="en-US" sz="800" dirty="0"/>
              <a:t> et al </a:t>
            </a:r>
            <a:r>
              <a:rPr lang="en-US" sz="800" dirty="0">
                <a:hlinkClick r:id="rId3"/>
              </a:rPr>
              <a:t>https://docs.google.com/presentation/d/1j1CzZncIFBtP0qjnStcD505JSxvv3q5XejP0QtWsE_o/edit#slide=id.g603f6a946c_0_51</a:t>
            </a:r>
            <a:r>
              <a:rPr lang="en-US" sz="800" dirty="0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24F54B2-0130-4EDC-A947-23B96AD34F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5207" y="2186354"/>
            <a:ext cx="8223850" cy="4046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93899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Uses of Tracking Data</a:t>
            </a:r>
          </a:p>
        </p:txBody>
      </p:sp>
      <p:sp>
        <p:nvSpPr>
          <p:cNvPr id="14" name="Content Placeholder 4">
            <a:extLst>
              <a:ext uri="{FF2B5EF4-FFF2-40B4-BE49-F238E27FC236}">
                <a16:creationId xmlns:a16="http://schemas.microsoft.com/office/drawing/2014/main" id="{EE48DF12-5F86-4A93-A995-CB7DE14D8475}"/>
              </a:ext>
            </a:extLst>
          </p:cNvPr>
          <p:cNvSpPr txBox="1">
            <a:spLocks/>
          </p:cNvSpPr>
          <p:nvPr/>
        </p:nvSpPr>
        <p:spPr>
          <a:xfrm>
            <a:off x="949794" y="1846272"/>
            <a:ext cx="10914545" cy="4489752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Even more advanced play valuation (runs):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b="1" dirty="0"/>
              <a:t>Expected rushing yards </a:t>
            </a:r>
            <a:r>
              <a:rPr lang="en-US" sz="2200" dirty="0"/>
              <a:t>vs. actual rushing yards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BF3646-6E56-43C0-8294-94AA0E2F02C6}"/>
              </a:ext>
            </a:extLst>
          </p:cNvPr>
          <p:cNvSpPr txBox="1"/>
          <p:nvPr/>
        </p:nvSpPr>
        <p:spPr>
          <a:xfrm>
            <a:off x="5331125" y="6506149"/>
            <a:ext cx="65332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/>
              <a:t>Source: </a:t>
            </a:r>
            <a:r>
              <a:rPr lang="en-US" sz="800" dirty="0" err="1"/>
              <a:t>Yurko</a:t>
            </a:r>
            <a:r>
              <a:rPr lang="en-US" sz="800" dirty="0"/>
              <a:t> et al </a:t>
            </a:r>
            <a:r>
              <a:rPr lang="en-US" sz="800" dirty="0">
                <a:hlinkClick r:id="rId3"/>
              </a:rPr>
              <a:t>https://docs.google.com/presentation/d/1j1CzZncIFBtP0qjnStcD505JSxvv3q5XejP0QtWsE_o/edit#slide=id.g603f6a946c_0_51</a:t>
            </a:r>
            <a:r>
              <a:rPr lang="en-US" sz="800" dirty="0"/>
              <a:t> </a:t>
            </a:r>
          </a:p>
        </p:txBody>
      </p:sp>
      <p:pic>
        <p:nvPicPr>
          <p:cNvPr id="49154" name="Picture 2">
            <a:extLst>
              <a:ext uri="{FF2B5EF4-FFF2-40B4-BE49-F238E27FC236}">
                <a16:creationId xmlns:a16="http://schemas.microsoft.com/office/drawing/2014/main" id="{FB7AE621-3494-4089-8384-3EF0D5C37F8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3179" y="3040631"/>
            <a:ext cx="571500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156" name="Picture 4">
            <a:extLst>
              <a:ext uri="{FF2B5EF4-FFF2-40B4-BE49-F238E27FC236}">
                <a16:creationId xmlns:a16="http://schemas.microsoft.com/office/drawing/2014/main" id="{6CB0E0AE-C7EA-490C-91E1-3C7824ED9FF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986" y="2722291"/>
            <a:ext cx="4799162" cy="3999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6797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Uses of Tracking Data</a:t>
            </a:r>
          </a:p>
        </p:txBody>
      </p:sp>
      <p:sp>
        <p:nvSpPr>
          <p:cNvPr id="14" name="Content Placeholder 4">
            <a:extLst>
              <a:ext uri="{FF2B5EF4-FFF2-40B4-BE49-F238E27FC236}">
                <a16:creationId xmlns:a16="http://schemas.microsoft.com/office/drawing/2014/main" id="{EE48DF12-5F86-4A93-A995-CB7DE14D8475}"/>
              </a:ext>
            </a:extLst>
          </p:cNvPr>
          <p:cNvSpPr txBox="1">
            <a:spLocks/>
          </p:cNvSpPr>
          <p:nvPr/>
        </p:nvSpPr>
        <p:spPr>
          <a:xfrm>
            <a:off x="949794" y="1846272"/>
            <a:ext cx="10914545" cy="4489752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Even more advanced play valuation (runs):</a:t>
            </a:r>
          </a:p>
          <a:p>
            <a:pPr marL="578358" lvl="1" indent="-285750">
              <a:buFont typeface="Arial" panose="020B0604020202020204" pitchFamily="34" charset="0"/>
              <a:buChar char="•"/>
            </a:pPr>
            <a:r>
              <a:rPr lang="en-US" sz="2000" b="1" dirty="0"/>
              <a:t>Expected rushing yards </a:t>
            </a:r>
            <a:r>
              <a:rPr lang="en-US" sz="2000" dirty="0"/>
              <a:t>vs. actual rushing yards</a:t>
            </a:r>
          </a:p>
          <a:p>
            <a:pPr marL="578358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“The Zoo” 2019 Big Data Bowl</a:t>
            </a:r>
          </a:p>
          <a:p>
            <a:pPr marL="578358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Deep learning model for runs just letting a neural net sort out predictions based on location, speed, and direction of all 22 players relative to rusher and opposing players. Produces: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BF3646-6E56-43C0-8294-94AA0E2F02C6}"/>
              </a:ext>
            </a:extLst>
          </p:cNvPr>
          <p:cNvSpPr txBox="1"/>
          <p:nvPr/>
        </p:nvSpPr>
        <p:spPr>
          <a:xfrm>
            <a:off x="5331125" y="6506149"/>
            <a:ext cx="65332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/>
              <a:t>Source: https://www.nfl.com/news/next-gen-stats-intro-to-expected-rushing-yards</a:t>
            </a:r>
          </a:p>
        </p:txBody>
      </p:sp>
      <p:pic>
        <p:nvPicPr>
          <p:cNvPr id="51202" name="Picture 2" descr="NGS-Chubb-Rushing">
            <a:extLst>
              <a:ext uri="{FF2B5EF4-FFF2-40B4-BE49-F238E27FC236}">
                <a16:creationId xmlns:a16="http://schemas.microsoft.com/office/drawing/2014/main" id="{5367D4D4-0E97-4F86-92EC-2A2FEE2658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3160" y="3637469"/>
            <a:ext cx="5296987" cy="2976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823624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Uses of Tracking Data</a:t>
            </a:r>
          </a:p>
        </p:txBody>
      </p:sp>
      <p:sp>
        <p:nvSpPr>
          <p:cNvPr id="14" name="Content Placeholder 4">
            <a:extLst>
              <a:ext uri="{FF2B5EF4-FFF2-40B4-BE49-F238E27FC236}">
                <a16:creationId xmlns:a16="http://schemas.microsoft.com/office/drawing/2014/main" id="{EE48DF12-5F86-4A93-A995-CB7DE14D8475}"/>
              </a:ext>
            </a:extLst>
          </p:cNvPr>
          <p:cNvSpPr txBox="1">
            <a:spLocks/>
          </p:cNvSpPr>
          <p:nvPr/>
        </p:nvSpPr>
        <p:spPr>
          <a:xfrm>
            <a:off x="949794" y="1846272"/>
            <a:ext cx="10914545" cy="4489752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More advanced player valuation:</a:t>
            </a:r>
          </a:p>
          <a:p>
            <a:pPr marL="578358" lvl="1" indent="-285750">
              <a:buFont typeface="Arial" panose="020B0604020202020204" pitchFamily="34" charset="0"/>
              <a:buChar char="•"/>
            </a:pPr>
            <a:r>
              <a:rPr lang="en-US" sz="2200" b="1" dirty="0"/>
              <a:t>Context is king.</a:t>
            </a:r>
            <a:r>
              <a:rPr lang="en-US" sz="2200" dirty="0"/>
              <a:t> Key improvement: how do players actually perform </a:t>
            </a:r>
            <a:r>
              <a:rPr lang="en-US" sz="2200" b="1" dirty="0"/>
              <a:t>relative to similar situations (that is, vs. how we would </a:t>
            </a:r>
            <a:r>
              <a:rPr lang="en-US" sz="2200" b="1" i="1" dirty="0"/>
              <a:t>expect</a:t>
            </a:r>
            <a:r>
              <a:rPr lang="en-US" sz="2200" b="1" dirty="0"/>
              <a:t> them to do)?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BF3646-6E56-43C0-8294-94AA0E2F02C6}"/>
              </a:ext>
            </a:extLst>
          </p:cNvPr>
          <p:cNvSpPr txBox="1"/>
          <p:nvPr/>
        </p:nvSpPr>
        <p:spPr>
          <a:xfrm>
            <a:off x="5331125" y="6506149"/>
            <a:ext cx="65332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/>
              <a:t>Source: </a:t>
            </a:r>
            <a:r>
              <a:rPr lang="en-US" sz="800" dirty="0">
                <a:hlinkClick r:id="rId3"/>
              </a:rPr>
              <a:t>https://twitter.com/NextGenStats/status/1443669550805880846?s=20</a:t>
            </a:r>
            <a:r>
              <a:rPr lang="en-US" sz="800" dirty="0"/>
              <a:t>; </a:t>
            </a:r>
            <a:r>
              <a:rPr lang="en-US" sz="800" dirty="0">
                <a:hlinkClick r:id="rId4"/>
              </a:rPr>
              <a:t>https://rbsdm.com/stats/stats/</a:t>
            </a:r>
            <a:r>
              <a:rPr lang="en-US" sz="800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767D52-5596-43CF-B2CD-953918923E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51440" y="3007212"/>
            <a:ext cx="3322214" cy="3714381"/>
          </a:xfrm>
          <a:prstGeom prst="rect">
            <a:avLst/>
          </a:prstGeom>
        </p:spPr>
      </p:pic>
      <p:pic>
        <p:nvPicPr>
          <p:cNvPr id="47106" name="Picture 2" descr="qb stats">
            <a:extLst>
              <a:ext uri="{FF2B5EF4-FFF2-40B4-BE49-F238E27FC236}">
                <a16:creationId xmlns:a16="http://schemas.microsoft.com/office/drawing/2014/main" id="{75A95D64-7604-462B-9A77-F355267647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0084" y="3075969"/>
            <a:ext cx="5946876" cy="3345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391808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Uses of Tracking Data</a:t>
            </a:r>
          </a:p>
        </p:txBody>
      </p:sp>
      <p:sp>
        <p:nvSpPr>
          <p:cNvPr id="14" name="Content Placeholder 4">
            <a:extLst>
              <a:ext uri="{FF2B5EF4-FFF2-40B4-BE49-F238E27FC236}">
                <a16:creationId xmlns:a16="http://schemas.microsoft.com/office/drawing/2014/main" id="{EE48DF12-5F86-4A93-A995-CB7DE14D8475}"/>
              </a:ext>
            </a:extLst>
          </p:cNvPr>
          <p:cNvSpPr txBox="1">
            <a:spLocks/>
          </p:cNvSpPr>
          <p:nvPr/>
        </p:nvSpPr>
        <p:spPr>
          <a:xfrm>
            <a:off x="949795" y="1846272"/>
            <a:ext cx="5459632" cy="4489752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More advanced player valuation:</a:t>
            </a:r>
          </a:p>
          <a:p>
            <a:pPr marL="578358" lvl="1" indent="-285750">
              <a:buFont typeface="Arial" panose="020B0604020202020204" pitchFamily="34" charset="0"/>
              <a:buChar char="•"/>
            </a:pPr>
            <a:r>
              <a:rPr lang="en-US" sz="2200" b="1" dirty="0"/>
              <a:t>Context is king.</a:t>
            </a:r>
            <a:r>
              <a:rPr lang="en-US" sz="2200" dirty="0"/>
              <a:t> Key improvement: how do players actually perform </a:t>
            </a:r>
            <a:r>
              <a:rPr lang="en-US" sz="2200" b="1" dirty="0"/>
              <a:t>relative to similar situations (that is, vs. how we would </a:t>
            </a:r>
            <a:r>
              <a:rPr lang="en-US" sz="2200" b="1" i="1" dirty="0"/>
              <a:t>expect</a:t>
            </a:r>
            <a:r>
              <a:rPr lang="en-US" sz="2200" b="1" dirty="0"/>
              <a:t> them to do)?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BF3646-6E56-43C0-8294-94AA0E2F02C6}"/>
              </a:ext>
            </a:extLst>
          </p:cNvPr>
          <p:cNvSpPr txBox="1"/>
          <p:nvPr/>
        </p:nvSpPr>
        <p:spPr>
          <a:xfrm>
            <a:off x="5331125" y="6506149"/>
            <a:ext cx="65332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/>
              <a:t>Source: </a:t>
            </a:r>
            <a:r>
              <a:rPr lang="en-US" sz="800" dirty="0">
                <a:hlinkClick r:id="rId3"/>
              </a:rPr>
              <a:t>https://mfbanalytics.shinyapps.io/RYOE/</a:t>
            </a:r>
            <a:r>
              <a:rPr lang="en-US" sz="800" dirty="0"/>
              <a:t> </a:t>
            </a:r>
          </a:p>
        </p:txBody>
      </p:sp>
      <p:pic>
        <p:nvPicPr>
          <p:cNvPr id="3074" name="Picture 2" descr="Plot object">
            <a:extLst>
              <a:ext uri="{FF2B5EF4-FFF2-40B4-BE49-F238E27FC236}">
                <a16:creationId xmlns:a16="http://schemas.microsoft.com/office/drawing/2014/main" id="{F16D32BD-42FD-D6FA-F1BE-8DCC20C59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3568" y="3615544"/>
            <a:ext cx="4517889" cy="3106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E3B881F-3CFC-0B1D-3321-0D38089733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4046" y="136407"/>
            <a:ext cx="4859131" cy="6369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78197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Uses of Tracking Data</a:t>
            </a:r>
          </a:p>
        </p:txBody>
      </p:sp>
      <p:sp>
        <p:nvSpPr>
          <p:cNvPr id="14" name="Content Placeholder 4">
            <a:extLst>
              <a:ext uri="{FF2B5EF4-FFF2-40B4-BE49-F238E27FC236}">
                <a16:creationId xmlns:a16="http://schemas.microsoft.com/office/drawing/2014/main" id="{EE48DF12-5F86-4A93-A995-CB7DE14D8475}"/>
              </a:ext>
            </a:extLst>
          </p:cNvPr>
          <p:cNvSpPr txBox="1">
            <a:spLocks/>
          </p:cNvSpPr>
          <p:nvPr/>
        </p:nvSpPr>
        <p:spPr>
          <a:xfrm>
            <a:off x="949794" y="1846272"/>
            <a:ext cx="10914545" cy="4489752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Field ownership/zone of control:</a:t>
            </a:r>
            <a:endParaRPr lang="en-US" sz="22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BF3646-6E56-43C0-8294-94AA0E2F02C6}"/>
              </a:ext>
            </a:extLst>
          </p:cNvPr>
          <p:cNvSpPr txBox="1"/>
          <p:nvPr/>
        </p:nvSpPr>
        <p:spPr>
          <a:xfrm>
            <a:off x="5331125" y="6506149"/>
            <a:ext cx="65332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/>
              <a:t>Source: https://statsbylopez.netlify.app/post/r-for-nfl-analysis/</a:t>
            </a:r>
          </a:p>
        </p:txBody>
      </p:sp>
      <p:pic>
        <p:nvPicPr>
          <p:cNvPr id="70658" name="Picture 2">
            <a:extLst>
              <a:ext uri="{FF2B5EF4-FFF2-40B4-BE49-F238E27FC236}">
                <a16:creationId xmlns:a16="http://schemas.microsoft.com/office/drawing/2014/main" id="{F65FA438-D76A-4E12-B2D2-D4F4719C5EF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8339" y="2273080"/>
            <a:ext cx="3956196" cy="3956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660" name="Picture 4">
            <a:extLst>
              <a:ext uri="{FF2B5EF4-FFF2-40B4-BE49-F238E27FC236}">
                <a16:creationId xmlns:a16="http://schemas.microsoft.com/office/drawing/2014/main" id="{660FA0DA-676A-45D4-AFBA-E232674913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1135" y="2647142"/>
            <a:ext cx="5712037" cy="3080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749567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Uses of Tracking Data</a:t>
            </a:r>
          </a:p>
        </p:txBody>
      </p:sp>
      <p:sp>
        <p:nvSpPr>
          <p:cNvPr id="14" name="Content Placeholder 4">
            <a:extLst>
              <a:ext uri="{FF2B5EF4-FFF2-40B4-BE49-F238E27FC236}">
                <a16:creationId xmlns:a16="http://schemas.microsoft.com/office/drawing/2014/main" id="{EE48DF12-5F86-4A93-A995-CB7DE14D8475}"/>
              </a:ext>
            </a:extLst>
          </p:cNvPr>
          <p:cNvSpPr txBox="1">
            <a:spLocks/>
          </p:cNvSpPr>
          <p:nvPr/>
        </p:nvSpPr>
        <p:spPr>
          <a:xfrm>
            <a:off x="949794" y="1846272"/>
            <a:ext cx="10914545" cy="4489752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New ways to look at player trends, do automated opponent scouting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BF3646-6E56-43C0-8294-94AA0E2F02C6}"/>
              </a:ext>
            </a:extLst>
          </p:cNvPr>
          <p:cNvSpPr txBox="1"/>
          <p:nvPr/>
        </p:nvSpPr>
        <p:spPr>
          <a:xfrm>
            <a:off x="5331125" y="6506149"/>
            <a:ext cx="65332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/>
              <a:t>Source: https://statsbylopez.netlify.app/post/r-for-nfl-analysis/</a:t>
            </a:r>
          </a:p>
        </p:txBody>
      </p:sp>
      <p:pic>
        <p:nvPicPr>
          <p:cNvPr id="73730" name="Picture 2">
            <a:extLst>
              <a:ext uri="{FF2B5EF4-FFF2-40B4-BE49-F238E27FC236}">
                <a16:creationId xmlns:a16="http://schemas.microsoft.com/office/drawing/2014/main" id="{E3FB4C59-EF2D-4707-B674-DD0287AF9CD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5580" y="2445265"/>
            <a:ext cx="3733080" cy="3733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732" name="Picture 4">
            <a:extLst>
              <a:ext uri="{FF2B5EF4-FFF2-40B4-BE49-F238E27FC236}">
                <a16:creationId xmlns:a16="http://schemas.microsoft.com/office/drawing/2014/main" id="{9E346334-6915-4677-ACC3-A9129AECB7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0731" y="2947236"/>
            <a:ext cx="4951922" cy="349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577460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Uses of Tracking Data</a:t>
            </a:r>
          </a:p>
        </p:txBody>
      </p:sp>
      <p:sp>
        <p:nvSpPr>
          <p:cNvPr id="14" name="Content Placeholder 4">
            <a:extLst>
              <a:ext uri="{FF2B5EF4-FFF2-40B4-BE49-F238E27FC236}">
                <a16:creationId xmlns:a16="http://schemas.microsoft.com/office/drawing/2014/main" id="{EE48DF12-5F86-4A93-A995-CB7DE14D8475}"/>
              </a:ext>
            </a:extLst>
          </p:cNvPr>
          <p:cNvSpPr txBox="1">
            <a:spLocks/>
          </p:cNvSpPr>
          <p:nvPr/>
        </p:nvSpPr>
        <p:spPr>
          <a:xfrm>
            <a:off x="949794" y="1846272"/>
            <a:ext cx="10914545" cy="4489752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NFL’s own NGS team produces novel public charts and stats for fans and broadcasts (check out </a:t>
            </a:r>
            <a:r>
              <a:rPr lang="en-US" sz="2200" dirty="0">
                <a:hlinkClick r:id="rId3"/>
              </a:rPr>
              <a:t>NGS Twitter feed</a:t>
            </a:r>
            <a:r>
              <a:rPr lang="en-US" sz="2200" dirty="0"/>
              <a:t> and </a:t>
            </a:r>
            <a:r>
              <a:rPr lang="en-US" sz="2200" dirty="0">
                <a:hlinkClick r:id="rId4"/>
              </a:rPr>
              <a:t>website</a:t>
            </a:r>
            <a:r>
              <a:rPr lang="en-US" sz="2200" dirty="0"/>
              <a:t> for more)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BF3646-6E56-43C0-8294-94AA0E2F02C6}"/>
              </a:ext>
            </a:extLst>
          </p:cNvPr>
          <p:cNvSpPr txBox="1"/>
          <p:nvPr/>
        </p:nvSpPr>
        <p:spPr>
          <a:xfrm>
            <a:off x="5331125" y="6506149"/>
            <a:ext cx="65332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/>
              <a:t>Source: https://twitter.com/NextGenStats</a:t>
            </a:r>
          </a:p>
        </p:txBody>
      </p:sp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29F3CE9-10DF-4725-8E47-70CC560DC8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8532" y="2572287"/>
            <a:ext cx="4149306" cy="4149306"/>
          </a:xfrm>
          <a:prstGeom prst="rect">
            <a:avLst/>
          </a:prstGeom>
        </p:spPr>
      </p:pic>
      <p:pic>
        <p:nvPicPr>
          <p:cNvPr id="8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C27E50C-5AEE-4566-B862-6E791F1E55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63885" y="2572287"/>
            <a:ext cx="4149306" cy="4149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55611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Uses of Tracking Data</a:t>
            </a:r>
          </a:p>
        </p:txBody>
      </p:sp>
      <p:sp>
        <p:nvSpPr>
          <p:cNvPr id="14" name="Content Placeholder 4">
            <a:extLst>
              <a:ext uri="{FF2B5EF4-FFF2-40B4-BE49-F238E27FC236}">
                <a16:creationId xmlns:a16="http://schemas.microsoft.com/office/drawing/2014/main" id="{EE48DF12-5F86-4A93-A995-CB7DE14D8475}"/>
              </a:ext>
            </a:extLst>
          </p:cNvPr>
          <p:cNvSpPr txBox="1">
            <a:spLocks/>
          </p:cNvSpPr>
          <p:nvPr/>
        </p:nvSpPr>
        <p:spPr>
          <a:xfrm>
            <a:off x="949794" y="1846272"/>
            <a:ext cx="5865074" cy="4489752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Big Data Bowl</a:t>
            </a:r>
            <a:endParaRPr lang="en-US" dirty="0"/>
          </a:p>
          <a:p>
            <a:pPr marL="578358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Since 2018, NFL has released a selection of tracking data for public analysis in a competition</a:t>
            </a:r>
          </a:p>
          <a:p>
            <a:pPr marL="578358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Themes:</a:t>
            </a:r>
          </a:p>
          <a:p>
            <a:pPr marL="761238" lvl="2" indent="-285750">
              <a:buFont typeface="Arial" panose="020B0604020202020204" pitchFamily="34" charset="0"/>
              <a:buChar char="•"/>
            </a:pPr>
            <a:r>
              <a:rPr lang="en-US" sz="2000" dirty="0"/>
              <a:t>2018 – WR Route and Passing Analytics</a:t>
            </a:r>
          </a:p>
          <a:p>
            <a:pPr marL="761238" lvl="2" indent="-285750">
              <a:buFont typeface="Arial" panose="020B0604020202020204" pitchFamily="34" charset="0"/>
              <a:buChar char="•"/>
            </a:pPr>
            <a:r>
              <a:rPr lang="en-US" sz="2000" dirty="0"/>
              <a:t>2019 – Predict Rush Yards</a:t>
            </a:r>
          </a:p>
          <a:p>
            <a:pPr marL="761238" lvl="2" indent="-285750">
              <a:buFont typeface="Arial" panose="020B0604020202020204" pitchFamily="34" charset="0"/>
              <a:buChar char="•"/>
            </a:pPr>
            <a:r>
              <a:rPr lang="en-US" sz="2000" dirty="0"/>
              <a:t>2020 – Pass Defense Analytics</a:t>
            </a:r>
          </a:p>
          <a:p>
            <a:pPr marL="761238" lvl="2" indent="-285750">
              <a:buFont typeface="Arial" panose="020B0604020202020204" pitchFamily="34" charset="0"/>
              <a:buChar char="•"/>
            </a:pPr>
            <a:r>
              <a:rPr lang="en-US" sz="2000" dirty="0"/>
              <a:t>2021 – Punt Analytics</a:t>
            </a:r>
          </a:p>
          <a:p>
            <a:pPr marL="761238" lvl="2" indent="-285750">
              <a:buFont typeface="Arial" panose="020B0604020202020204" pitchFamily="34" charset="0"/>
              <a:buChar char="•"/>
            </a:pPr>
            <a:r>
              <a:rPr lang="en-US" sz="2000" dirty="0"/>
              <a:t>2022 – Pass Rushing Model</a:t>
            </a:r>
          </a:p>
          <a:p>
            <a:pPr marL="761238" lvl="2" indent="-285750">
              <a:buFont typeface="Arial" panose="020B0604020202020204" pitchFamily="34" charset="0"/>
              <a:buChar char="•"/>
            </a:pPr>
            <a:r>
              <a:rPr lang="en-US" sz="2000" dirty="0"/>
              <a:t>2023 – TBA soon!!</a:t>
            </a:r>
          </a:p>
          <a:p>
            <a:pPr marL="578358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Other contests on Kaggle from NFL Health &amp; Safety, too (punt play injury prevention, helmet video tagging for head injuries)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BF3646-6E56-43C0-8294-94AA0E2F02C6}"/>
              </a:ext>
            </a:extLst>
          </p:cNvPr>
          <p:cNvSpPr txBox="1"/>
          <p:nvPr/>
        </p:nvSpPr>
        <p:spPr>
          <a:xfrm>
            <a:off x="5331125" y="6506149"/>
            <a:ext cx="65332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/>
              <a:t>Source: </a:t>
            </a:r>
            <a:r>
              <a:rPr lang="en-US" sz="800" dirty="0">
                <a:hlinkClick r:id="rId3"/>
              </a:rPr>
              <a:t>https://operations.nfl.com/gameday/analytics/big-data-bowl/</a:t>
            </a:r>
            <a:r>
              <a:rPr lang="en-US" sz="800" dirty="0"/>
              <a:t> </a:t>
            </a:r>
          </a:p>
        </p:txBody>
      </p:sp>
      <p:pic>
        <p:nvPicPr>
          <p:cNvPr id="45058" name="Picture 2">
            <a:extLst>
              <a:ext uri="{FF2B5EF4-FFF2-40B4-BE49-F238E27FC236}">
                <a16:creationId xmlns:a16="http://schemas.microsoft.com/office/drawing/2014/main" id="{08231ABB-8CC6-4AAE-B2C4-6983C9EF63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8936" y="2628223"/>
            <a:ext cx="4425261" cy="2286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410070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Uses of Tracking Data</a:t>
            </a:r>
          </a:p>
        </p:txBody>
      </p:sp>
      <p:sp>
        <p:nvSpPr>
          <p:cNvPr id="14" name="Content Placeholder 4">
            <a:extLst>
              <a:ext uri="{FF2B5EF4-FFF2-40B4-BE49-F238E27FC236}">
                <a16:creationId xmlns:a16="http://schemas.microsoft.com/office/drawing/2014/main" id="{EE48DF12-5F86-4A93-A995-CB7DE14D8475}"/>
              </a:ext>
            </a:extLst>
          </p:cNvPr>
          <p:cNvSpPr txBox="1">
            <a:spLocks/>
          </p:cNvSpPr>
          <p:nvPr/>
        </p:nvSpPr>
        <p:spPr>
          <a:xfrm>
            <a:off x="949794" y="1846272"/>
            <a:ext cx="6158372" cy="4489752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900" b="1" dirty="0"/>
              <a:t>Big Data Bowl</a:t>
            </a:r>
            <a:endParaRPr lang="en-US" sz="1900" dirty="0"/>
          </a:p>
          <a:p>
            <a:pPr marL="578358" lvl="1" indent="-285750">
              <a:buFont typeface="Arial" panose="020B0604020202020204" pitchFamily="34" charset="0"/>
              <a:buChar char="•"/>
            </a:pPr>
            <a:r>
              <a:rPr lang="en-US" sz="1900" dirty="0"/>
              <a:t>Interested?</a:t>
            </a:r>
          </a:p>
          <a:p>
            <a:pPr marL="761238" lvl="2" indent="-285750">
              <a:buFont typeface="Arial" panose="020B0604020202020204" pitchFamily="34" charset="0"/>
              <a:buChar char="•"/>
            </a:pPr>
            <a:r>
              <a:rPr lang="en-US" sz="1900" dirty="0"/>
              <a:t>2023 contest opening soon on Kaggle</a:t>
            </a:r>
          </a:p>
          <a:p>
            <a:pPr marL="761238" lvl="2" indent="-285750">
              <a:buFont typeface="Arial" panose="020B0604020202020204" pitchFamily="34" charset="0"/>
              <a:buChar char="•"/>
            </a:pPr>
            <a:r>
              <a:rPr lang="en-US" sz="1900" dirty="0"/>
              <a:t>Talk with others, form a team; Oxford Sports Analytics Club?</a:t>
            </a:r>
          </a:p>
          <a:p>
            <a:pPr marL="761238" lvl="2" indent="-285750">
              <a:buFont typeface="Arial" panose="020B0604020202020204" pitchFamily="34" charset="0"/>
              <a:buChar char="•"/>
            </a:pPr>
            <a:r>
              <a:rPr lang="en-US" sz="1900" dirty="0"/>
              <a:t>Check the website: </a:t>
            </a:r>
            <a:r>
              <a:rPr lang="en-US" sz="1900" dirty="0">
                <a:hlinkClick r:id="rId3"/>
              </a:rPr>
              <a:t>https://operations.nfl.com/gameday/analytics/big-data-bowl/</a:t>
            </a:r>
            <a:r>
              <a:rPr lang="en-US" sz="1900" dirty="0"/>
              <a:t> </a:t>
            </a:r>
          </a:p>
          <a:p>
            <a:pPr marL="761238" lvl="2" indent="-285750">
              <a:buFont typeface="Arial" panose="020B0604020202020204" pitchFamily="34" charset="0"/>
              <a:buChar char="•"/>
            </a:pPr>
            <a:r>
              <a:rPr lang="en-US" sz="1900" dirty="0"/>
              <a:t>Follow @statsbylopez and #BigDataBowl on Twitter (and GET TWITTER if you don’t already have an account!)</a:t>
            </a:r>
          </a:p>
          <a:p>
            <a:pPr marL="761238" lvl="2" indent="-285750">
              <a:buFont typeface="Arial" panose="020B0604020202020204" pitchFamily="34" charset="0"/>
              <a:buChar char="•"/>
            </a:pPr>
            <a:r>
              <a:rPr lang="en-US" sz="1900" dirty="0"/>
              <a:t>If you like streamers, follow </a:t>
            </a:r>
            <a:r>
              <a:rPr lang="en-US" sz="1900" dirty="0">
                <a:hlinkClick r:id="rId4"/>
              </a:rPr>
              <a:t>my man Nick Wan (now Reds analytics, formerly – I’m not kidding – KFC) analyzing the data on Twitch</a:t>
            </a:r>
            <a:r>
              <a:rPr lang="en-US" sz="1900" dirty="0"/>
              <a:t> (from 2021; maybe he’ll repeat?)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BF3646-6E56-43C0-8294-94AA0E2F02C6}"/>
              </a:ext>
            </a:extLst>
          </p:cNvPr>
          <p:cNvSpPr txBox="1"/>
          <p:nvPr/>
        </p:nvSpPr>
        <p:spPr>
          <a:xfrm>
            <a:off x="5331125" y="6506149"/>
            <a:ext cx="65332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/>
              <a:t>Source: </a:t>
            </a:r>
            <a:r>
              <a:rPr lang="en-US" sz="800" dirty="0">
                <a:hlinkClick r:id="rId3"/>
              </a:rPr>
              <a:t>https://operations.nfl.com/gameday/analytics/big-data-bowl/</a:t>
            </a:r>
            <a:r>
              <a:rPr lang="en-US" sz="800" dirty="0"/>
              <a:t> </a:t>
            </a:r>
          </a:p>
        </p:txBody>
      </p:sp>
      <p:pic>
        <p:nvPicPr>
          <p:cNvPr id="45058" name="Picture 2">
            <a:extLst>
              <a:ext uri="{FF2B5EF4-FFF2-40B4-BE49-F238E27FC236}">
                <a16:creationId xmlns:a16="http://schemas.microsoft.com/office/drawing/2014/main" id="{08231ABB-8CC6-4AAE-B2C4-6983C9EF63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6706" y="2895744"/>
            <a:ext cx="4581008" cy="2366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92422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Contained in a Football Play</a:t>
            </a:r>
          </a:p>
        </p:txBody>
      </p:sp>
      <p:sp>
        <p:nvSpPr>
          <p:cNvPr id="14" name="Content Placeholder 4">
            <a:extLst>
              <a:ext uri="{FF2B5EF4-FFF2-40B4-BE49-F238E27FC236}">
                <a16:creationId xmlns:a16="http://schemas.microsoft.com/office/drawing/2014/main" id="{EE48DF12-5F86-4A93-A995-CB7DE14D8475}"/>
              </a:ext>
            </a:extLst>
          </p:cNvPr>
          <p:cNvSpPr txBox="1">
            <a:spLocks/>
          </p:cNvSpPr>
          <p:nvPr/>
        </p:nvSpPr>
        <p:spPr>
          <a:xfrm>
            <a:off x="949796" y="1803120"/>
            <a:ext cx="10393940" cy="4489752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Possible fields for one play from </a:t>
            </a:r>
            <a:r>
              <a:rPr lang="en-US" sz="2800" dirty="0" err="1"/>
              <a:t>nflfastR</a:t>
            </a:r>
            <a:r>
              <a:rPr lang="en-US" sz="2800" dirty="0"/>
              <a:t> play-by-play analysis</a:t>
            </a:r>
          </a:p>
          <a:p>
            <a:pPr marL="0" indent="0">
              <a:buNone/>
            </a:pP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EEEF6F-49B4-4272-810E-3E195092A0B0}"/>
              </a:ext>
            </a:extLst>
          </p:cNvPr>
          <p:cNvSpPr txBox="1"/>
          <p:nvPr/>
        </p:nvSpPr>
        <p:spPr>
          <a:xfrm>
            <a:off x="5762445" y="6574076"/>
            <a:ext cx="610189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/>
              <a:t>Source: </a:t>
            </a:r>
            <a:r>
              <a:rPr lang="en-US" sz="800" dirty="0" err="1"/>
              <a:t>nflfastR</a:t>
            </a:r>
            <a:endParaRPr lang="en-US" sz="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74B253-E6B1-4D7A-AC9C-9D63EF2F86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199" y="2350889"/>
            <a:ext cx="2977744" cy="43875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C5EB06C-3845-4B8C-BE18-6218B4C622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6767" y="2299769"/>
            <a:ext cx="1372641" cy="44897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45F54E4-F624-41A5-8291-07934086EB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1911" y="2299768"/>
            <a:ext cx="1308590" cy="448975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5B9D9C8-350A-46DD-8386-FB279399D5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81823" y="2299767"/>
            <a:ext cx="1517821" cy="448975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7DC796F-1079-4734-9563-DC829697B5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88676" y="2231291"/>
            <a:ext cx="1383004" cy="455823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240811D-B853-420A-AF8A-8BD1F03BA63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91321" y="2231288"/>
            <a:ext cx="1148976" cy="4558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92886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9D7D37-6ED5-49EC-A4E2-80F0F01C8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Lineman Analytics: Pass Blocking and Rushing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5FD1A0-4B97-4BF2-B54E-9E47013EAD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Survival Analysis</a:t>
            </a:r>
          </a:p>
        </p:txBody>
      </p:sp>
    </p:spTree>
    <p:extLst>
      <p:ext uri="{BB962C8B-B14F-4D97-AF65-F5344CB8AC3E}">
        <p14:creationId xmlns:p14="http://schemas.microsoft.com/office/powerpoint/2010/main" val="386005066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Lineman Analytics</a:t>
            </a:r>
          </a:p>
        </p:txBody>
      </p:sp>
      <p:sp>
        <p:nvSpPr>
          <p:cNvPr id="14" name="Content Placeholder 4">
            <a:extLst>
              <a:ext uri="{FF2B5EF4-FFF2-40B4-BE49-F238E27FC236}">
                <a16:creationId xmlns:a16="http://schemas.microsoft.com/office/drawing/2014/main" id="{EE48DF12-5F86-4A93-A995-CB7DE14D8475}"/>
              </a:ext>
            </a:extLst>
          </p:cNvPr>
          <p:cNvSpPr txBox="1">
            <a:spLocks/>
          </p:cNvSpPr>
          <p:nvPr/>
        </p:nvSpPr>
        <p:spPr>
          <a:xfrm>
            <a:off x="949795" y="1846272"/>
            <a:ext cx="10434485" cy="4489752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600" dirty="0"/>
              <a:t>Evaluating offensive skill players (QB, RB, WR, TE) </a:t>
            </a:r>
            <a:r>
              <a:rPr lang="en-US" sz="2600" i="1" dirty="0"/>
              <a:t>fairly</a:t>
            </a:r>
            <a:r>
              <a:rPr lang="en-US" sz="2600" dirty="0"/>
              <a:t> advanced</a:t>
            </a:r>
          </a:p>
          <a:p>
            <a:pPr marL="578358" lvl="1" indent="-285750">
              <a:buFont typeface="Arial" panose="020B0604020202020204" pitchFamily="34" charset="0"/>
              <a:buChar char="•"/>
            </a:pPr>
            <a:endParaRPr lang="en-US" sz="2600" dirty="0"/>
          </a:p>
          <a:p>
            <a:pPr marL="578358" lvl="1" indent="-285750">
              <a:buFont typeface="Arial" panose="020B0604020202020204" pitchFamily="34" charset="0"/>
              <a:buChar char="•"/>
            </a:pPr>
            <a:r>
              <a:rPr lang="en-US" sz="2600" dirty="0"/>
              <a:t>“See” their contributions easily in a throw, run, or catch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600" dirty="0"/>
              <a:t>Offensive line (OL) and defense lag behind due to few or unstable (INTs, Sacks) individual traditional stats</a:t>
            </a:r>
          </a:p>
          <a:p>
            <a:pPr marL="578358" lvl="1" indent="-285750">
              <a:buFont typeface="Arial" panose="020B0604020202020204" pitchFamily="34" charset="0"/>
              <a:buChar char="•"/>
            </a:pPr>
            <a:endParaRPr lang="en-US" sz="2600" dirty="0"/>
          </a:p>
          <a:p>
            <a:pPr marL="578358" lvl="1" indent="-285750">
              <a:buFont typeface="Arial" panose="020B0604020202020204" pitchFamily="34" charset="0"/>
              <a:buChar char="•"/>
            </a:pPr>
            <a:r>
              <a:rPr lang="en-US" sz="2600" dirty="0"/>
              <a:t>(Public) charting of defense, in particular, has become more accessible in recent years (pass break-ups, QB pressures, etc.) – but still missing contributions on plays where player doesn’t “do” something distinct</a:t>
            </a:r>
          </a:p>
        </p:txBody>
      </p:sp>
    </p:spTree>
    <p:extLst>
      <p:ext uri="{BB962C8B-B14F-4D97-AF65-F5344CB8AC3E}">
        <p14:creationId xmlns:p14="http://schemas.microsoft.com/office/powerpoint/2010/main" val="166538800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OL Pass Blocking Analytics</a:t>
            </a:r>
          </a:p>
        </p:txBody>
      </p:sp>
      <p:sp>
        <p:nvSpPr>
          <p:cNvPr id="14" name="Content Placeholder 4">
            <a:extLst>
              <a:ext uri="{FF2B5EF4-FFF2-40B4-BE49-F238E27FC236}">
                <a16:creationId xmlns:a16="http://schemas.microsoft.com/office/drawing/2014/main" id="{EE48DF12-5F86-4A93-A995-CB7DE14D8475}"/>
              </a:ext>
            </a:extLst>
          </p:cNvPr>
          <p:cNvSpPr txBox="1">
            <a:spLocks/>
          </p:cNvSpPr>
          <p:nvPr/>
        </p:nvSpPr>
        <p:spPr>
          <a:xfrm>
            <a:off x="949795" y="1846272"/>
            <a:ext cx="10434485" cy="4489752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How can you evaluate an offensive or defensive lineman?</a:t>
            </a:r>
          </a:p>
          <a:p>
            <a:pPr marL="578358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What are their jobs on this play?</a:t>
            </a:r>
          </a:p>
        </p:txBody>
      </p:sp>
      <p:pic>
        <p:nvPicPr>
          <p:cNvPr id="4" name="Football_Play">
            <a:hlinkClick r:id="" action="ppaction://media"/>
            <a:extLst>
              <a:ext uri="{FF2B5EF4-FFF2-40B4-BE49-F238E27FC236}">
                <a16:creationId xmlns:a16="http://schemas.microsoft.com/office/drawing/2014/main" id="{4A2779D9-C7B5-4FE5-BA0F-0ECEB51684E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785613" y="2760453"/>
            <a:ext cx="6026826" cy="352852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CBF3646-6E56-43C0-8294-94AA0E2F02C6}"/>
              </a:ext>
            </a:extLst>
          </p:cNvPr>
          <p:cNvSpPr txBox="1"/>
          <p:nvPr/>
        </p:nvSpPr>
        <p:spPr>
          <a:xfrm>
            <a:off x="5762445" y="6506149"/>
            <a:ext cx="610189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/>
              <a:t>Source: </a:t>
            </a:r>
            <a:r>
              <a:rPr lang="en-US" sz="800" dirty="0">
                <a:hlinkClick r:id="rId6"/>
              </a:rPr>
              <a:t>https://twitter.com/benbbaldwin/status/1442928810010169347</a:t>
            </a:r>
            <a:r>
              <a:rPr lang="en-US" sz="800" dirty="0"/>
              <a:t>; </a:t>
            </a:r>
            <a:r>
              <a:rPr lang="en-US" sz="800" dirty="0">
                <a:hlinkClick r:id="rId7"/>
              </a:rPr>
              <a:t>https://www.espn.com/nfl/playbyplay/_/gameId/401326376</a:t>
            </a:r>
            <a:r>
              <a:rPr lang="en-US" sz="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96759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5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Linemen Pass Blocking Analytics</a:t>
            </a:r>
          </a:p>
        </p:txBody>
      </p:sp>
      <p:sp>
        <p:nvSpPr>
          <p:cNvPr id="14" name="Content Placeholder 4">
            <a:extLst>
              <a:ext uri="{FF2B5EF4-FFF2-40B4-BE49-F238E27FC236}">
                <a16:creationId xmlns:a16="http://schemas.microsoft.com/office/drawing/2014/main" id="{EE48DF12-5F86-4A93-A995-CB7DE14D8475}"/>
              </a:ext>
            </a:extLst>
          </p:cNvPr>
          <p:cNvSpPr txBox="1">
            <a:spLocks/>
          </p:cNvSpPr>
          <p:nvPr/>
        </p:nvSpPr>
        <p:spPr>
          <a:xfrm>
            <a:off x="949795" y="1846272"/>
            <a:ext cx="10434485" cy="4489752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600" dirty="0"/>
              <a:t>We already know we can use statistics to predict: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600" dirty="0"/>
          </a:p>
          <a:p>
            <a:pPr marL="578358" lvl="1" indent="-285750">
              <a:buFont typeface="Arial" panose="020B0604020202020204" pitchFamily="34" charset="0"/>
              <a:buChar char="•"/>
            </a:pPr>
            <a:r>
              <a:rPr lang="en-US" sz="2600" dirty="0"/>
              <a:t>1. The value of something (</a:t>
            </a:r>
            <a:r>
              <a:rPr lang="en-US" sz="2600" b="1" dirty="0"/>
              <a:t>linear regression</a:t>
            </a:r>
            <a:r>
              <a:rPr lang="en-US" sz="2600" dirty="0"/>
              <a:t>)</a:t>
            </a:r>
          </a:p>
          <a:p>
            <a:pPr marL="578358" lvl="1" indent="-285750">
              <a:buFont typeface="Arial" panose="020B0604020202020204" pitchFamily="34" charset="0"/>
              <a:buChar char="•"/>
            </a:pPr>
            <a:endParaRPr lang="en-US" sz="2600" dirty="0"/>
          </a:p>
          <a:p>
            <a:pPr marL="578358" lvl="1" indent="-285750">
              <a:buFont typeface="Arial" panose="020B0604020202020204" pitchFamily="34" charset="0"/>
              <a:buChar char="•"/>
            </a:pPr>
            <a:r>
              <a:rPr lang="en-US" sz="2600" dirty="0"/>
              <a:t>2. The probability of something (</a:t>
            </a:r>
            <a:r>
              <a:rPr lang="en-US" sz="2600" b="1" dirty="0"/>
              <a:t>logistic regression</a:t>
            </a:r>
            <a:r>
              <a:rPr lang="en-US" sz="2600" dirty="0"/>
              <a:t>)</a:t>
            </a:r>
          </a:p>
          <a:p>
            <a:pPr marL="578358" lvl="1" indent="-285750">
              <a:buFont typeface="Arial" panose="020B0604020202020204" pitchFamily="34" charset="0"/>
              <a:buChar char="•"/>
            </a:pPr>
            <a:endParaRPr lang="en-US" sz="2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600" dirty="0"/>
              <a:t>But we can also predict: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600" dirty="0"/>
          </a:p>
          <a:p>
            <a:pPr marL="578358" lvl="1" indent="-285750">
              <a:buFont typeface="Arial" panose="020B0604020202020204" pitchFamily="34" charset="0"/>
              <a:buChar char="•"/>
            </a:pPr>
            <a:r>
              <a:rPr lang="en-US" sz="2600" dirty="0"/>
              <a:t>3. The time it takes for something to happen (</a:t>
            </a:r>
            <a:r>
              <a:rPr lang="en-US" sz="2600" b="1" dirty="0"/>
              <a:t>survival analysis</a:t>
            </a:r>
            <a:r>
              <a:rPr lang="en-US" sz="2600" dirty="0"/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BF3646-6E56-43C0-8294-94AA0E2F02C6}"/>
              </a:ext>
            </a:extLst>
          </p:cNvPr>
          <p:cNvSpPr txBox="1"/>
          <p:nvPr/>
        </p:nvSpPr>
        <p:spPr>
          <a:xfrm>
            <a:off x="5762445" y="6506149"/>
            <a:ext cx="610189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/>
              <a:t>Source:</a:t>
            </a:r>
          </a:p>
        </p:txBody>
      </p:sp>
    </p:spTree>
    <p:extLst>
      <p:ext uri="{BB962C8B-B14F-4D97-AF65-F5344CB8AC3E}">
        <p14:creationId xmlns:p14="http://schemas.microsoft.com/office/powerpoint/2010/main" val="3026595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Linemen Pass Blocking Analytics</a:t>
            </a:r>
          </a:p>
        </p:txBody>
      </p:sp>
      <p:sp>
        <p:nvSpPr>
          <p:cNvPr id="14" name="Content Placeholder 4">
            <a:extLst>
              <a:ext uri="{FF2B5EF4-FFF2-40B4-BE49-F238E27FC236}">
                <a16:creationId xmlns:a16="http://schemas.microsoft.com/office/drawing/2014/main" id="{EE48DF12-5F86-4A93-A995-CB7DE14D8475}"/>
              </a:ext>
            </a:extLst>
          </p:cNvPr>
          <p:cNvSpPr txBox="1">
            <a:spLocks/>
          </p:cNvSpPr>
          <p:nvPr/>
        </p:nvSpPr>
        <p:spPr>
          <a:xfrm>
            <a:off x="949796" y="1846272"/>
            <a:ext cx="4312318" cy="4489752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Survival analysis:</a:t>
            </a:r>
            <a:r>
              <a:rPr lang="en-US" sz="2400" dirty="0"/>
              <a:t> model the “time-to-event”</a:t>
            </a:r>
          </a:p>
          <a:p>
            <a:pPr marL="578358" lvl="1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578358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Pass blocking/rushing: time to “beaten” block</a:t>
            </a:r>
          </a:p>
          <a:p>
            <a:pPr marL="761238" lvl="2" indent="-285750">
              <a:buFont typeface="Arial" panose="020B0604020202020204" pitchFamily="34" charset="0"/>
              <a:buChar char="•"/>
            </a:pPr>
            <a:r>
              <a:rPr lang="en-US" sz="2400" dirty="0"/>
              <a:t>Requires tracking data</a:t>
            </a:r>
          </a:p>
          <a:p>
            <a:pPr marL="578358" lvl="1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578358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Is longer or shorter better here for a.) OLs and b.) DLs?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BF3646-6E56-43C0-8294-94AA0E2F02C6}"/>
              </a:ext>
            </a:extLst>
          </p:cNvPr>
          <p:cNvSpPr txBox="1"/>
          <p:nvPr/>
        </p:nvSpPr>
        <p:spPr>
          <a:xfrm>
            <a:off x="5331125" y="6506149"/>
            <a:ext cx="65332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/>
              <a:t>Source: https://www.espn.com/nfl/story/_/id/24892208/creating-better-nfl-pass-blocking-pass-rushing-stats-analytics-explainer-faq-how-work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726C57-A5F0-436D-8C02-CA110FB088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3107" y="2141777"/>
            <a:ext cx="6046276" cy="3405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12594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Linemen Pass Blocking Analytics</a:t>
            </a:r>
          </a:p>
        </p:txBody>
      </p:sp>
      <p:sp>
        <p:nvSpPr>
          <p:cNvPr id="14" name="Content Placeholder 4">
            <a:extLst>
              <a:ext uri="{FF2B5EF4-FFF2-40B4-BE49-F238E27FC236}">
                <a16:creationId xmlns:a16="http://schemas.microsoft.com/office/drawing/2014/main" id="{EE48DF12-5F86-4A93-A995-CB7DE14D8475}"/>
              </a:ext>
            </a:extLst>
          </p:cNvPr>
          <p:cNvSpPr txBox="1">
            <a:spLocks/>
          </p:cNvSpPr>
          <p:nvPr/>
        </p:nvSpPr>
        <p:spPr>
          <a:xfrm>
            <a:off x="949796" y="1846272"/>
            <a:ext cx="4312318" cy="4489752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Survival analysis:</a:t>
            </a:r>
            <a:r>
              <a:rPr lang="en-US" sz="2400" dirty="0"/>
              <a:t> model the “time-to-event”</a:t>
            </a:r>
          </a:p>
          <a:p>
            <a:pPr marL="578358" lvl="1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578358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ESPN also calculates individual </a:t>
            </a:r>
            <a:r>
              <a:rPr lang="en-US" sz="2400" b="1" dirty="0"/>
              <a:t>pass rush win rate</a:t>
            </a:r>
            <a:r>
              <a:rPr lang="en-US" sz="2400" dirty="0"/>
              <a:t> (PRWR) and </a:t>
            </a:r>
            <a:r>
              <a:rPr lang="en-US" sz="2400" b="1" dirty="0"/>
              <a:t>pass block win rate</a:t>
            </a:r>
            <a:r>
              <a:rPr lang="en-US" sz="2400" dirty="0"/>
              <a:t> (PBWR) for DLs and OLs, respectively</a:t>
            </a:r>
          </a:p>
          <a:p>
            <a:pPr marL="761238" lvl="2" indent="-285750">
              <a:buFont typeface="Arial" panose="020B0604020202020204" pitchFamily="34" charset="0"/>
              <a:buChar char="•"/>
            </a:pPr>
            <a:r>
              <a:rPr lang="en-US" sz="2400" dirty="0"/>
              <a:t>% of passing plays in which you beat/sustain block for 2.5s</a:t>
            </a:r>
          </a:p>
          <a:p>
            <a:pPr marL="761238" lvl="2" indent="-285750">
              <a:buFont typeface="Arial" panose="020B0604020202020204" pitchFamily="34" charset="0"/>
              <a:buChar char="•"/>
            </a:pPr>
            <a:r>
              <a:rPr lang="en-US" sz="2400" dirty="0">
                <a:hlinkClick r:id="rId3"/>
              </a:rPr>
              <a:t>Current leaders</a:t>
            </a:r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BF3646-6E56-43C0-8294-94AA0E2F02C6}"/>
              </a:ext>
            </a:extLst>
          </p:cNvPr>
          <p:cNvSpPr txBox="1"/>
          <p:nvPr/>
        </p:nvSpPr>
        <p:spPr>
          <a:xfrm>
            <a:off x="5331125" y="6506149"/>
            <a:ext cx="65332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/>
              <a:t>Source: https://www.espn.com/nfl/story/_/id/29939464/2020-nfl-pass-rushing-run-stopping-blocking-leaderboard-win-rate-rankings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D594A1-AA7D-EE18-BDFC-0C58E882B5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4142" y="2216860"/>
            <a:ext cx="5903549" cy="3252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1952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Thanks!</a:t>
            </a:r>
          </a:p>
        </p:txBody>
      </p:sp>
      <p:sp>
        <p:nvSpPr>
          <p:cNvPr id="4" name="Content Placeholder 4"/>
          <p:cNvSpPr>
            <a:spLocks noGrp="1"/>
          </p:cNvSpPr>
          <p:nvPr>
            <p:ph idx="1"/>
          </p:nvPr>
        </p:nvSpPr>
        <p:spPr>
          <a:xfrm>
            <a:off x="1097280" y="1845734"/>
            <a:ext cx="10427970" cy="4023360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Questions? </a:t>
            </a:r>
            <a:r>
              <a:rPr lang="en-US" sz="2400" dirty="0">
                <a:hlinkClick r:id="rId2"/>
              </a:rPr>
              <a:t>zbinney@emory.edu</a:t>
            </a:r>
            <a:r>
              <a:rPr lang="en-US" sz="2400" dirty="0"/>
              <a:t>, @binney_z on Twitter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000" dirty="0"/>
          </a:p>
        </p:txBody>
      </p:sp>
      <p:pic>
        <p:nvPicPr>
          <p:cNvPr id="1026" name="Picture 2" descr="http://4.bp.blogspot.com/-Z708Q_Dl3Ko/UqePZST7ftI/AAAAAAAAChg/3cWwnM0fzfI/s1600/Colbert+Wave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7853" y="2752084"/>
            <a:ext cx="5875175" cy="3301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1756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Contained in a Football Play</a:t>
            </a:r>
          </a:p>
        </p:txBody>
      </p:sp>
      <p:sp>
        <p:nvSpPr>
          <p:cNvPr id="14" name="Content Placeholder 4">
            <a:extLst>
              <a:ext uri="{FF2B5EF4-FFF2-40B4-BE49-F238E27FC236}">
                <a16:creationId xmlns:a16="http://schemas.microsoft.com/office/drawing/2014/main" id="{EE48DF12-5F86-4A93-A995-CB7DE14D8475}"/>
              </a:ext>
            </a:extLst>
          </p:cNvPr>
          <p:cNvSpPr txBox="1">
            <a:spLocks/>
          </p:cNvSpPr>
          <p:nvPr/>
        </p:nvSpPr>
        <p:spPr>
          <a:xfrm>
            <a:off x="949796" y="1803120"/>
            <a:ext cx="10393940" cy="4489752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Data for one play in </a:t>
            </a:r>
            <a:r>
              <a:rPr lang="en-US" sz="2800" dirty="0" err="1"/>
              <a:t>nflfastR</a:t>
            </a:r>
            <a:endParaRPr lang="en-US" sz="2800" dirty="0"/>
          </a:p>
          <a:p>
            <a:pPr marL="0" indent="0">
              <a:buNone/>
            </a:pP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EEEF6F-49B4-4272-810E-3E195092A0B0}"/>
              </a:ext>
            </a:extLst>
          </p:cNvPr>
          <p:cNvSpPr txBox="1"/>
          <p:nvPr/>
        </p:nvSpPr>
        <p:spPr>
          <a:xfrm>
            <a:off x="5762445" y="6574076"/>
            <a:ext cx="610189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/>
              <a:t>Source: </a:t>
            </a:r>
            <a:r>
              <a:rPr lang="en-US" sz="800" dirty="0" err="1"/>
              <a:t>nflfastR</a:t>
            </a:r>
            <a:endParaRPr lang="en-US" sz="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528376-4CF4-4DD2-B8F1-FCD5C95048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87" y="2611878"/>
            <a:ext cx="11864340" cy="46144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3242356-DF6C-4023-86DF-46113AF5E4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87" y="3667794"/>
            <a:ext cx="11864340" cy="46475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F035D7D-C86C-48FF-89A8-0B8BD85351D2}"/>
              </a:ext>
            </a:extLst>
          </p:cNvPr>
          <p:cNvSpPr txBox="1"/>
          <p:nvPr/>
        </p:nvSpPr>
        <p:spPr>
          <a:xfrm>
            <a:off x="2722729" y="3166395"/>
            <a:ext cx="1671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718C7AD-27F0-4C22-B476-7F649C87647A}"/>
              </a:ext>
            </a:extLst>
          </p:cNvPr>
          <p:cNvSpPr txBox="1"/>
          <p:nvPr/>
        </p:nvSpPr>
        <p:spPr>
          <a:xfrm>
            <a:off x="2722729" y="4109417"/>
            <a:ext cx="1671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421091619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Paper">
      <a:dk1>
        <a:sysClr val="windowText" lastClr="000000"/>
      </a:dk1>
      <a:lt1>
        <a:sysClr val="window" lastClr="FFFFFF"/>
      </a:lt1>
      <a:dk2>
        <a:srgbClr val="444D26"/>
      </a:dk2>
      <a:lt2>
        <a:srgbClr val="FEFAC9"/>
      </a:lt2>
      <a:accent1>
        <a:srgbClr val="A5B592"/>
      </a:accent1>
      <a:accent2>
        <a:srgbClr val="F3A447"/>
      </a:accent2>
      <a:accent3>
        <a:srgbClr val="E7BC29"/>
      </a:accent3>
      <a:accent4>
        <a:srgbClr val="D092A7"/>
      </a:accent4>
      <a:accent5>
        <a:srgbClr val="9C85C0"/>
      </a:accent5>
      <a:accent6>
        <a:srgbClr val="809EC2"/>
      </a:accent6>
      <a:hlink>
        <a:srgbClr val="8E58B6"/>
      </a:hlink>
      <a:folHlink>
        <a:srgbClr val="7F6F6F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35655</TotalTime>
  <Words>4592</Words>
  <Application>Microsoft Office PowerPoint</Application>
  <PresentationFormat>Widescreen</PresentationFormat>
  <Paragraphs>592</Paragraphs>
  <Slides>86</Slides>
  <Notes>78</Notes>
  <HiddenSlides>0</HiddenSlides>
  <MMClips>5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86</vt:i4>
      </vt:variant>
    </vt:vector>
  </HeadingPairs>
  <TitlesOfParts>
    <vt:vector size="91" baseType="lpstr">
      <vt:lpstr>Arial</vt:lpstr>
      <vt:lpstr>Calibri</vt:lpstr>
      <vt:lpstr>Calibri Light</vt:lpstr>
      <vt:lpstr>Cambria Math</vt:lpstr>
      <vt:lpstr>Retrospect</vt:lpstr>
      <vt:lpstr>Statistics in Sports: (American) Football Overview</vt:lpstr>
      <vt:lpstr>Roadmap</vt:lpstr>
      <vt:lpstr>Intro</vt:lpstr>
      <vt:lpstr>“Teams That Run Win More”</vt:lpstr>
      <vt:lpstr>Football is Complex and Chaotic</vt:lpstr>
      <vt:lpstr>Data Contained in a Football Play</vt:lpstr>
      <vt:lpstr>Data Contained in a Football Play</vt:lpstr>
      <vt:lpstr>Data Contained in a Football Play</vt:lpstr>
      <vt:lpstr>Data Contained in a Football Play</vt:lpstr>
      <vt:lpstr>Predicting Probabilities of Events</vt:lpstr>
      <vt:lpstr>Simple Linear Regression</vt:lpstr>
      <vt:lpstr>Multiple Linear Regression</vt:lpstr>
      <vt:lpstr>Predicting Categorical Variables</vt:lpstr>
      <vt:lpstr>Predicting Field Goal Probability</vt:lpstr>
      <vt:lpstr>Predicting Field Goal Probability</vt:lpstr>
      <vt:lpstr>Predicting Field Goal Probability</vt:lpstr>
      <vt:lpstr>Expected Points</vt:lpstr>
      <vt:lpstr>Expected Points</vt:lpstr>
      <vt:lpstr>Expected Points</vt:lpstr>
      <vt:lpstr>Expected Points</vt:lpstr>
      <vt:lpstr>Expected Points</vt:lpstr>
      <vt:lpstr>Expected Points</vt:lpstr>
      <vt:lpstr>Expected Points Added</vt:lpstr>
      <vt:lpstr>Expected Points Added</vt:lpstr>
      <vt:lpstr>Expected Points Added</vt:lpstr>
      <vt:lpstr>Win Probability</vt:lpstr>
      <vt:lpstr>Win Probability (Added)</vt:lpstr>
      <vt:lpstr>Fourth Down Analyses</vt:lpstr>
      <vt:lpstr>Fourth-Down Decisionmaking</vt:lpstr>
      <vt:lpstr>Fourth-Down Decisionmaking</vt:lpstr>
      <vt:lpstr>Fourth-Down Decisionmaking</vt:lpstr>
      <vt:lpstr>Fourth-Down Decisionmaking</vt:lpstr>
      <vt:lpstr>Fourth-Down Decisionmaking</vt:lpstr>
      <vt:lpstr>Fourth-Down Decisionmaking</vt:lpstr>
      <vt:lpstr>Fourth-Down Decisionmaking</vt:lpstr>
      <vt:lpstr>Fourth Down Decisionmaking</vt:lpstr>
      <vt:lpstr>Two-Point Conversions</vt:lpstr>
      <vt:lpstr>Caution on 4th Down Analytics Projects</vt:lpstr>
      <vt:lpstr>Draft Analytics</vt:lpstr>
      <vt:lpstr>Draft Analytics</vt:lpstr>
      <vt:lpstr>Draft Pick Values</vt:lpstr>
      <vt:lpstr>Draft Pick Values</vt:lpstr>
      <vt:lpstr>Draft Pick Values</vt:lpstr>
      <vt:lpstr>Draft Pick Values</vt:lpstr>
      <vt:lpstr>Draft Pick Values</vt:lpstr>
      <vt:lpstr>Draft Pick Values</vt:lpstr>
      <vt:lpstr>Drafting: Skill or Luck</vt:lpstr>
      <vt:lpstr>Draft Analytics Conclusions</vt:lpstr>
      <vt:lpstr>NFL Player Valuation Analytics</vt:lpstr>
      <vt:lpstr>Player Valuation – DVOA </vt:lpstr>
      <vt:lpstr>Player Valuation – QBs and Passing</vt:lpstr>
      <vt:lpstr>Player Valuation – QBs and Passing</vt:lpstr>
      <vt:lpstr>Player Valuation – QBs and Passing</vt:lpstr>
      <vt:lpstr>Player Valuation – QBs and Passing</vt:lpstr>
      <vt:lpstr>Player Valuation – QBs and Passing</vt:lpstr>
      <vt:lpstr>Player Valuation – QBs and Passing</vt:lpstr>
      <vt:lpstr>Player Valuation – QBs and Passing</vt:lpstr>
      <vt:lpstr>Player Valuation – QBs and Passing</vt:lpstr>
      <vt:lpstr>Player Valuation – QBs and Passing</vt:lpstr>
      <vt:lpstr>WAR (Huh! What Is It Good For?)</vt:lpstr>
      <vt:lpstr>WAR (Huh! What Is It Good For?)</vt:lpstr>
      <vt:lpstr>WAR (Huh! What Is It Good For?)</vt:lpstr>
      <vt:lpstr>Baseline: Replacement Level</vt:lpstr>
      <vt:lpstr>Player Valuation – QBs and Passing</vt:lpstr>
      <vt:lpstr>Player Valuation – Other Positions</vt:lpstr>
      <vt:lpstr>Tracking/Next Gen Stats (NGS) Data</vt:lpstr>
      <vt:lpstr>What is NFL Tracking Data?</vt:lpstr>
      <vt:lpstr>What is NFL Tracking Data?</vt:lpstr>
      <vt:lpstr>Uses of Tracking Data</vt:lpstr>
      <vt:lpstr>Uses of Tracking Data</vt:lpstr>
      <vt:lpstr>Uses of Tracking Data</vt:lpstr>
      <vt:lpstr>Uses of Tracking Data</vt:lpstr>
      <vt:lpstr>Uses of Tracking Data</vt:lpstr>
      <vt:lpstr>Uses of Tracking Data</vt:lpstr>
      <vt:lpstr>Uses of Tracking Data</vt:lpstr>
      <vt:lpstr>Uses of Tracking Data</vt:lpstr>
      <vt:lpstr>Uses of Tracking Data</vt:lpstr>
      <vt:lpstr>Uses of Tracking Data</vt:lpstr>
      <vt:lpstr>Uses of Tracking Data</vt:lpstr>
      <vt:lpstr>Lineman Analytics: Pass Blocking and Rushing</vt:lpstr>
      <vt:lpstr>Lineman Analytics</vt:lpstr>
      <vt:lpstr>OL Pass Blocking Analytics</vt:lpstr>
      <vt:lpstr>Linemen Pass Blocking Analytics</vt:lpstr>
      <vt:lpstr>Linemen Pass Blocking Analytics</vt:lpstr>
      <vt:lpstr>Linemen Pass Blocking Analytics</vt:lpstr>
      <vt:lpstr>Thanks!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</dc:title>
  <dc:creator>Microsoft Office User</dc:creator>
  <cp:lastModifiedBy>Binney, Zachary Orion</cp:lastModifiedBy>
  <cp:revision>63</cp:revision>
  <cp:lastPrinted>2017-08-16T18:18:14Z</cp:lastPrinted>
  <dcterms:created xsi:type="dcterms:W3CDTF">2016-08-17T18:00:39Z</dcterms:created>
  <dcterms:modified xsi:type="dcterms:W3CDTF">2023-09-26T10:52:13Z</dcterms:modified>
</cp:coreProperties>
</file>